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6858000" cy="9144000" type="screen4x3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CCFF"/>
    <a:srgbClr val="FF3399"/>
    <a:srgbClr val="FF0000"/>
    <a:srgbClr val="FF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E4CA66-09F8-439F-B441-33AE9A086543}" v="8" dt="2026-07-30T08:11:12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58" autoAdjust="0"/>
  </p:normalViewPr>
  <p:slideViewPr>
    <p:cSldViewPr>
      <p:cViewPr varScale="1">
        <p:scale>
          <a:sx n="76" d="100"/>
          <a:sy n="76" d="100"/>
        </p:scale>
        <p:origin x="3096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大胡田 純一(oogoda-junichi)" userId="51a22e94-8178-4dc0-afd9-193c35e379be" providerId="ADAL" clId="{D79025F3-ED63-40B0-8822-FEFF5DFAB6CA}"/>
    <pc:docChg chg="modSld">
      <pc:chgData name="大胡田 純一(oogoda-junichi)" userId="51a22e94-8178-4dc0-afd9-193c35e379be" providerId="ADAL" clId="{D79025F3-ED63-40B0-8822-FEFF5DFAB6CA}" dt="2026-07-30T08:11:12.444" v="39"/>
      <pc:docMkLst>
        <pc:docMk/>
      </pc:docMkLst>
      <pc:sldChg chg="modSp mod">
        <pc:chgData name="大胡田 純一(oogoda-junichi)" userId="51a22e94-8178-4dc0-afd9-193c35e379be" providerId="ADAL" clId="{D79025F3-ED63-40B0-8822-FEFF5DFAB6CA}" dt="2026-07-30T08:11:12.444" v="39"/>
        <pc:sldMkLst>
          <pc:docMk/>
          <pc:sldMk cId="0" sldId="256"/>
        </pc:sldMkLst>
        <pc:spChg chg="mod">
          <ac:chgData name="大胡田 純一(oogoda-junichi)" userId="51a22e94-8178-4dc0-afd9-193c35e379be" providerId="ADAL" clId="{D79025F3-ED63-40B0-8822-FEFF5DFAB6CA}" dt="2026-07-30T08:11:12.444" v="39"/>
          <ac:spMkLst>
            <pc:docMk/>
            <pc:sldMk cId="0" sldId="256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C634B940-91FE-485D-8878-C9DAD521E50D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68350"/>
            <a:ext cx="28781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8" tIns="47334" rIns="94668" bIns="47334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710408" y="4861442"/>
            <a:ext cx="5683250" cy="4605576"/>
          </a:xfrm>
          <a:prstGeom prst="rect">
            <a:avLst/>
          </a:prstGeom>
        </p:spPr>
        <p:txBody>
          <a:bodyPr vert="horz" lIns="94668" tIns="47334" rIns="94668" bIns="47334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AAA8D73F-FB77-499F-B08E-9662596DA5E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7988E-00B1-4921-A01C-757B4F6D58C4}" type="datetimeFigureOut">
              <a:rPr kumimoji="1" lang="ja-JP" altLang="en-US" smtClean="0"/>
              <a:pPr/>
              <a:t>2026/7/30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7F8A5-6969-4D0A-8FFA-F91CDF12303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フローチャート : 結合子 4"/>
          <p:cNvSpPr/>
          <p:nvPr/>
        </p:nvSpPr>
        <p:spPr>
          <a:xfrm>
            <a:off x="980728" y="2070465"/>
            <a:ext cx="5112568" cy="485355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0000" dirty="0">
                <a:ea typeface="HG丸ｺﾞｼｯｸM-PRO" pitchFamily="50" charset="-128"/>
              </a:rPr>
              <a:t>薬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60648" y="539552"/>
            <a:ext cx="6336704" cy="1368152"/>
          </a:xfrm>
          <a:prstGeom prst="rect">
            <a:avLst/>
          </a:prstGeom>
          <a:noFill/>
          <a:ln cmpd="thickThin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>
                <a:solidFill>
                  <a:srgbClr val="0000CC"/>
                </a:solidFill>
              </a:rPr>
              <a:t>令和８年熊本地震対応</a:t>
            </a:r>
          </a:p>
          <a:p>
            <a:pPr algn="dist"/>
            <a:r>
              <a:rPr kumimoji="1" lang="ja-JP" altLang="en-US" sz="3600" b="1" dirty="0">
                <a:solidFill>
                  <a:srgbClr val="0000CC"/>
                </a:solidFill>
              </a:rPr>
              <a:t>医薬品、医療機器等輸送中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95424" y="7068449"/>
            <a:ext cx="6408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/>
              <a:t>このマークをつけている車両は、</a:t>
            </a:r>
            <a:endParaRPr lang="en-US" altLang="ja-JP" sz="2000" dirty="0"/>
          </a:p>
          <a:p>
            <a:r>
              <a:rPr lang="ja-JP" altLang="en-US" sz="2000" b="1" dirty="0">
                <a:solidFill>
                  <a:srgbClr val="FF0000"/>
                </a:solidFill>
              </a:rPr>
              <a:t>緊急に医薬品、医療機器等を輸送する車両</a:t>
            </a:r>
            <a:r>
              <a:rPr lang="ja-JP" altLang="en-US" sz="2000" dirty="0"/>
              <a:t>です。</a:t>
            </a:r>
            <a:endParaRPr lang="en-US" altLang="ja-JP" sz="2000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445224" y="-36512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別　添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159D0EE-266A-C63E-8529-76CE3C2CA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814" y="7776335"/>
            <a:ext cx="4210396" cy="126838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TaxCatchAll xmlns="85e6e18b-26c1-4122-9e79-e6c53ac26d53" xsi:nil="true"/>
    <lcf76f155ced4ddcb4097134ff3c332f xmlns="7b019931-c4aa-4eec-a5dc-e9aa43efafdd">
      <Terms xmlns="http://schemas.microsoft.com/office/infopath/2007/PartnerControls"/>
    </lcf76f155ced4ddcb4097134ff3c332f>
    <Owner xmlns="7b019931-c4aa-4eec-a5dc-e9aa43efafdd">
      <UserInfo>
        <DisplayName/>
        <AccountId xsi:nil="true"/>
        <AccountType/>
      </UserInfo>
    </Own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6FEF443D7B0AD4DA8720B0EBF368E9D" ma:contentTypeVersion="15" ma:contentTypeDescription="新しいドキュメントを作成します。" ma:contentTypeScope="" ma:versionID="c4f948f8584d998bfba3112f4707d002">
  <xsd:schema xmlns:xsd="http://www.w3.org/2001/XMLSchema" xmlns:xs="http://www.w3.org/2001/XMLSchema" xmlns:p="http://schemas.microsoft.com/office/2006/metadata/properties" xmlns:ns2="7b019931-c4aa-4eec-a5dc-e9aa43efafdd" xmlns:ns3="85e6e18b-26c1-4122-9e79-e6c53ac26d53" targetNamespace="http://schemas.microsoft.com/office/2006/metadata/properties" ma:root="true" ma:fieldsID="72a3d39d60e3a0087eec6a21e7842b0c" ns2:_="" ns3:_="">
    <xsd:import namespace="7b019931-c4aa-4eec-a5dc-e9aa43efafdd"/>
    <xsd:import namespace="85e6e18b-26c1-4122-9e79-e6c53ac26d53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019931-c4aa-4eec-a5dc-e9aa43efafdd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6e18b-26c1-4122-9e79-e6c53ac26d5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54e441f-ff31-42df-b11e-f3c109056671}" ma:internalName="TaxCatchAll" ma:showField="CatchAllData" ma:web="85e6e18b-26c1-4122-9e79-e6c53ac26d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94BA41-C043-4420-B95E-0C5E443F00D8}">
  <ds:schemaRefs>
    <ds:schemaRef ds:uri="http://schemas.microsoft.com/office/2006/documentManagement/types"/>
    <ds:schemaRef ds:uri="http://www.w3.org/XML/1998/namespace"/>
    <ds:schemaRef ds:uri="ada06486-326d-4d51-8663-6791f6a66d5a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8B97BE19-CDDD-400E-817A-CFDD13F7EC12"/>
    <ds:schemaRef ds:uri="http://schemas.openxmlformats.org/package/2006/metadata/core-properties"/>
    <ds:schemaRef ds:uri="85e6e18b-26c1-4122-9e79-e6c53ac26d53"/>
    <ds:schemaRef ds:uri="7b019931-c4aa-4eec-a5dc-e9aa43efafd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B8B93DC-CA09-4D9E-93CD-9B2F312CFD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B20DD4-15EB-420F-9F87-5DDFBC1E92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019931-c4aa-4eec-a5dc-e9aa43efafdd"/>
    <ds:schemaRef ds:uri="85e6e18b-26c1-4122-9e79-e6c53ac26d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36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HG丸ｺﾞｼｯｸM-PRO</vt:lpstr>
      <vt:lpstr>Arial</vt:lpstr>
      <vt:lpstr>Calibri</vt:lpstr>
      <vt:lpstr>Office テーマ</vt:lpstr>
      <vt:lpstr>PowerPoint プレゼンテーション</vt:lpstr>
    </vt:vector>
  </TitlesOfParts>
  <Company>厚生労働省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厚生労働省ネットワークシステム</dc:creator>
  <cp:lastModifiedBy>大胡田 純一(oogoda-junichi)</cp:lastModifiedBy>
  <cp:revision>21</cp:revision>
  <cp:lastPrinted>2024-01-07T06:48:14Z</cp:lastPrinted>
  <dcterms:created xsi:type="dcterms:W3CDTF">2011-03-19T08:59:16Z</dcterms:created>
  <dcterms:modified xsi:type="dcterms:W3CDTF">2026-07-30T08:11:19Z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0x01010066FEF443D7B0AD4DA8720B0EBF368E9D</vt:lpwstr>
  </property>
  <property fmtid="{D5CDD505-2E9C-101B-9397-08002B2CF9AE}" pid="3" name="MediaServiceImageTags">
    <vt:lpwstr/>
  </property>
</Properties>
</file>