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599613" cy="719931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 userDrawn="1">
          <p15:clr>
            <a:srgbClr val="A4A3A4"/>
          </p15:clr>
        </p15:guide>
        <p15:guide id="2" pos="2343" userDrawn="1">
          <p15:clr>
            <a:srgbClr val="A4A3A4"/>
          </p15:clr>
        </p15:guide>
        <p15:guide id="3" pos="3114" userDrawn="1">
          <p15:clr>
            <a:srgbClr val="A4A3A4"/>
          </p15:clr>
        </p15:guide>
        <p15:guide id="4" orient="horz" pos="4059" userDrawn="1">
          <p15:clr>
            <a:srgbClr val="A4A3A4"/>
          </p15:clr>
        </p15:guide>
        <p15:guide id="5" orient="horz" pos="3424" userDrawn="1">
          <p15:clr>
            <a:srgbClr val="A4A3A4"/>
          </p15:clr>
        </p15:guide>
        <p15:guide id="6" orient="horz" pos="2018" userDrawn="1">
          <p15:clr>
            <a:srgbClr val="A4A3A4"/>
          </p15:clr>
        </p15:guide>
        <p15:guide id="7" orient="horz" pos="1065" userDrawn="1">
          <p15:clr>
            <a:srgbClr val="A4A3A4"/>
          </p15:clr>
        </p15:guide>
        <p15:guide id="8" pos="3069" userDrawn="1">
          <p15:clr>
            <a:srgbClr val="A4A3A4"/>
          </p15:clr>
        </p15:guide>
        <p15:guide id="9" pos="279" userDrawn="1">
          <p15:clr>
            <a:srgbClr val="A4A3A4"/>
          </p15:clr>
        </p15:guide>
        <p15:guide id="10" orient="horz" pos="24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C85"/>
    <a:srgbClr val="CCFFFF"/>
    <a:srgbClr val="FF0000"/>
    <a:srgbClr val="66FF66"/>
    <a:srgbClr val="00F600"/>
    <a:srgbClr val="016EC1"/>
    <a:srgbClr val="320096"/>
    <a:srgbClr val="9966FF"/>
    <a:srgbClr val="C80000"/>
    <a:srgbClr val="E9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04" autoAdjust="0"/>
  </p:normalViewPr>
  <p:slideViewPr>
    <p:cSldViewPr>
      <p:cViewPr varScale="1">
        <p:scale>
          <a:sx n="75" d="100"/>
          <a:sy n="75" d="100"/>
        </p:scale>
        <p:origin x="936" y="36"/>
      </p:cViewPr>
      <p:guideLst>
        <p:guide orient="horz" pos="340"/>
        <p:guide pos="2343"/>
        <p:guide pos="3114"/>
        <p:guide orient="horz" pos="4059"/>
        <p:guide orient="horz" pos="3424"/>
        <p:guide orient="horz" pos="2018"/>
        <p:guide orient="horz" pos="1065"/>
        <p:guide pos="3069"/>
        <p:guide pos="279"/>
        <p:guide orient="horz" pos="249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302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924402"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848803"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2773205"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3697608" algn="l" rtl="0" eaLnBrk="1" fontAlgn="base" hangingPunct="1">
        <a:spcBef>
          <a:spcPct val="0"/>
        </a:spcBef>
        <a:spcAft>
          <a:spcPct val="0"/>
        </a:spcAft>
        <a:defRPr kumimoji="1" sz="566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693301" indent="-693301" algn="l" rtl="0" eaLnBrk="1" fontAlgn="base" hangingPunct="1">
        <a:spcBef>
          <a:spcPct val="20000"/>
        </a:spcBef>
        <a:spcAft>
          <a:spcPct val="0"/>
        </a:spcAft>
        <a:buChar char="•"/>
        <a:defRPr kumimoji="1" sz="6470">
          <a:solidFill>
            <a:schemeClr val="tx1"/>
          </a:solidFill>
          <a:latin typeface="+mn-lt"/>
          <a:ea typeface="+mn-ea"/>
          <a:cs typeface="+mn-cs"/>
        </a:defRPr>
      </a:lvl1pPr>
      <a:lvl2pPr marL="1502152" indent="-577750" algn="l" rtl="0" eaLnBrk="1" fontAlgn="base" hangingPunct="1">
        <a:spcBef>
          <a:spcPct val="20000"/>
        </a:spcBef>
        <a:spcAft>
          <a:spcPct val="0"/>
        </a:spcAft>
        <a:buChar char="–"/>
        <a:defRPr kumimoji="1" sz="5660">
          <a:solidFill>
            <a:schemeClr val="tx1"/>
          </a:solidFill>
          <a:latin typeface="+mn-lt"/>
          <a:ea typeface="+mn-ea"/>
        </a:defRPr>
      </a:lvl2pPr>
      <a:lvl3pPr marL="2311004" indent="-462200" algn="l" rtl="0" eaLnBrk="1" fontAlgn="base" hangingPunct="1">
        <a:spcBef>
          <a:spcPct val="20000"/>
        </a:spcBef>
        <a:spcAft>
          <a:spcPct val="0"/>
        </a:spcAft>
        <a:buChar char="•"/>
        <a:defRPr kumimoji="1" sz="4854">
          <a:solidFill>
            <a:schemeClr val="tx1"/>
          </a:solidFill>
          <a:latin typeface="+mn-lt"/>
          <a:ea typeface="+mn-ea"/>
        </a:defRPr>
      </a:lvl3pPr>
      <a:lvl4pPr marL="3235406" indent="-462200" algn="l" rtl="0" eaLnBrk="1" fontAlgn="base" hangingPunct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4pPr>
      <a:lvl5pPr marL="4159808" indent="-462200" algn="l" rtl="0" eaLnBrk="1" fontAlgn="base" hangingPunct="1">
        <a:spcBef>
          <a:spcPct val="20000"/>
        </a:spcBef>
        <a:spcAft>
          <a:spcPct val="0"/>
        </a:spcAft>
        <a:buChar char="»"/>
        <a:defRPr kumimoji="1" sz="4044">
          <a:solidFill>
            <a:schemeClr val="tx1"/>
          </a:solidFill>
          <a:latin typeface="+mn-lt"/>
          <a:ea typeface="+mn-ea"/>
        </a:defRPr>
      </a:lvl5pPr>
      <a:lvl6pPr marL="5084209" indent="-462200" algn="l" rtl="0" eaLnBrk="1" fontAlgn="base" hangingPunct="1">
        <a:spcBef>
          <a:spcPct val="20000"/>
        </a:spcBef>
        <a:spcAft>
          <a:spcPct val="0"/>
        </a:spcAft>
        <a:buChar char="»"/>
        <a:defRPr kumimoji="1" sz="4044">
          <a:solidFill>
            <a:schemeClr val="tx1"/>
          </a:solidFill>
          <a:latin typeface="+mn-lt"/>
          <a:ea typeface="+mn-ea"/>
        </a:defRPr>
      </a:lvl6pPr>
      <a:lvl7pPr marL="6008611" indent="-462200" algn="l" rtl="0" eaLnBrk="1" fontAlgn="base" hangingPunct="1">
        <a:spcBef>
          <a:spcPct val="20000"/>
        </a:spcBef>
        <a:spcAft>
          <a:spcPct val="0"/>
        </a:spcAft>
        <a:buChar char="»"/>
        <a:defRPr kumimoji="1" sz="4044">
          <a:solidFill>
            <a:schemeClr val="tx1"/>
          </a:solidFill>
          <a:latin typeface="+mn-lt"/>
          <a:ea typeface="+mn-ea"/>
        </a:defRPr>
      </a:lvl7pPr>
      <a:lvl8pPr marL="6933013" indent="-462200" algn="l" rtl="0" eaLnBrk="1" fontAlgn="base" hangingPunct="1">
        <a:spcBef>
          <a:spcPct val="20000"/>
        </a:spcBef>
        <a:spcAft>
          <a:spcPct val="0"/>
        </a:spcAft>
        <a:buChar char="»"/>
        <a:defRPr kumimoji="1" sz="4044">
          <a:solidFill>
            <a:schemeClr val="tx1"/>
          </a:solidFill>
          <a:latin typeface="+mn-lt"/>
          <a:ea typeface="+mn-ea"/>
        </a:defRPr>
      </a:lvl8pPr>
      <a:lvl9pPr marL="7857414" indent="-462200" algn="l" rtl="0" eaLnBrk="1" fontAlgn="base" hangingPunct="1">
        <a:spcBef>
          <a:spcPct val="20000"/>
        </a:spcBef>
        <a:spcAft>
          <a:spcPct val="0"/>
        </a:spcAft>
        <a:buChar char="»"/>
        <a:defRPr kumimoji="1" sz="404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1pPr>
      <a:lvl2pPr marL="924402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2pPr>
      <a:lvl3pPr marL="1848803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3pPr>
      <a:lvl4pPr marL="2773205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4pPr>
      <a:lvl5pPr marL="3697608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5pPr>
      <a:lvl6pPr marL="4622008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6pPr>
      <a:lvl7pPr marL="5546409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7pPr>
      <a:lvl8pPr marL="6470812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8pPr>
      <a:lvl9pPr marL="7395212" algn="l" defTabSz="1848803" rtl="0" eaLnBrk="1" latinLnBrk="0" hangingPunct="1">
        <a:defRPr kumimoji="1" sz="3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QR コード&#10;&#10;自動的に生成された説明">
            <a:extLst>
              <a:ext uri="{FF2B5EF4-FFF2-40B4-BE49-F238E27FC236}">
                <a16:creationId xmlns:a16="http://schemas.microsoft.com/office/drawing/2014/main" id="{1D700A6B-E4D5-E36C-E29E-6DFE503FFD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5" y="4931339"/>
            <a:ext cx="1315033" cy="1315033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EB9FD4B-00C0-29B5-A993-7D3EAFEC0EEE}"/>
              </a:ext>
            </a:extLst>
          </p:cNvPr>
          <p:cNvSpPr/>
          <p:nvPr/>
        </p:nvSpPr>
        <p:spPr>
          <a:xfrm>
            <a:off x="242055" y="6482359"/>
            <a:ext cx="3714247" cy="716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AC727D1-4A35-6EA5-B2B0-5B63696B44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26" b="19737"/>
          <a:stretch/>
        </p:blipFill>
        <p:spPr>
          <a:xfrm>
            <a:off x="213336" y="6704732"/>
            <a:ext cx="1839907" cy="43368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F09CBC1-B117-54BE-E004-D613F18C1B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9154" y="6635959"/>
            <a:ext cx="1689404" cy="502461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214BB1D-AFD0-D5E8-9CF6-F3C0B271FD9E}"/>
              </a:ext>
            </a:extLst>
          </p:cNvPr>
          <p:cNvGrpSpPr>
            <a:grpSpLocks noChangeAspect="1"/>
          </p:cNvGrpSpPr>
          <p:nvPr/>
        </p:nvGrpSpPr>
        <p:grpSpPr>
          <a:xfrm>
            <a:off x="845953" y="2044713"/>
            <a:ext cx="3691852" cy="3247131"/>
            <a:chOff x="800973" y="395300"/>
            <a:chExt cx="3414765" cy="3003422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E97075A3-1C5D-169D-A685-22138641A2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973" y="395300"/>
              <a:ext cx="3414765" cy="2892536"/>
            </a:xfrm>
            <a:custGeom>
              <a:avLst/>
              <a:gdLst>
                <a:gd name="connsiteX0" fmla="*/ 2236025 w 3414765"/>
                <a:gd name="connsiteY0" fmla="*/ 1936334 h 2892536"/>
                <a:gd name="connsiteX1" fmla="*/ 2219155 w 3414765"/>
                <a:gd name="connsiteY1" fmla="*/ 1936489 h 2892536"/>
                <a:gd name="connsiteX2" fmla="*/ 1876649 w 3414765"/>
                <a:gd name="connsiteY2" fmla="*/ 2082053 h 2892536"/>
                <a:gd name="connsiteX3" fmla="*/ 1864832 w 3414765"/>
                <a:gd name="connsiteY3" fmla="*/ 2094090 h 2892536"/>
                <a:gd name="connsiteX4" fmla="*/ 1864986 w 3414765"/>
                <a:gd name="connsiteY4" fmla="*/ 2110959 h 2892536"/>
                <a:gd name="connsiteX5" fmla="*/ 1877023 w 3414765"/>
                <a:gd name="connsiteY5" fmla="*/ 2122776 h 2892536"/>
                <a:gd name="connsiteX6" fmla="*/ 1893891 w 3414765"/>
                <a:gd name="connsiteY6" fmla="*/ 2122621 h 2892536"/>
                <a:gd name="connsiteX7" fmla="*/ 2236397 w 3414765"/>
                <a:gd name="connsiteY7" fmla="*/ 1977059 h 2892536"/>
                <a:gd name="connsiteX8" fmla="*/ 2248061 w 3414765"/>
                <a:gd name="connsiteY8" fmla="*/ 1948153 h 2892536"/>
                <a:gd name="connsiteX9" fmla="*/ 2236025 w 3414765"/>
                <a:gd name="connsiteY9" fmla="*/ 1936334 h 2892536"/>
                <a:gd name="connsiteX10" fmla="*/ 1415294 w 3414765"/>
                <a:gd name="connsiteY10" fmla="*/ 458023 h 2892536"/>
                <a:gd name="connsiteX11" fmla="*/ 1388730 w 3414765"/>
                <a:gd name="connsiteY11" fmla="*/ 458266 h 2892536"/>
                <a:gd name="connsiteX12" fmla="*/ 1370361 w 3414765"/>
                <a:gd name="connsiteY12" fmla="*/ 503788 h 2892536"/>
                <a:gd name="connsiteX13" fmla="*/ 1415882 w 3414765"/>
                <a:gd name="connsiteY13" fmla="*/ 522155 h 2892536"/>
                <a:gd name="connsiteX14" fmla="*/ 1434251 w 3414765"/>
                <a:gd name="connsiteY14" fmla="*/ 476635 h 2892536"/>
                <a:gd name="connsiteX15" fmla="*/ 1415294 w 3414765"/>
                <a:gd name="connsiteY15" fmla="*/ 458023 h 2892536"/>
                <a:gd name="connsiteX16" fmla="*/ 1689947 w 3414765"/>
                <a:gd name="connsiteY16" fmla="*/ 329532 h 2892536"/>
                <a:gd name="connsiteX17" fmla="*/ 1816428 w 3414765"/>
                <a:gd name="connsiteY17" fmla="*/ 413046 h 2892536"/>
                <a:gd name="connsiteX18" fmla="*/ 2154931 w 3414765"/>
                <a:gd name="connsiteY18" fmla="*/ 1209527 h 2892536"/>
                <a:gd name="connsiteX19" fmla="*/ 2150886 w 3414765"/>
                <a:gd name="connsiteY19" fmla="*/ 1219224 h 2892536"/>
                <a:gd name="connsiteX20" fmla="*/ 2225365 w 3414765"/>
                <a:gd name="connsiteY20" fmla="*/ 1385580 h 2892536"/>
                <a:gd name="connsiteX21" fmla="*/ 2230215 w 3414765"/>
                <a:gd name="connsiteY21" fmla="*/ 1386668 h 2892536"/>
                <a:gd name="connsiteX22" fmla="*/ 2267658 w 3414765"/>
                <a:gd name="connsiteY22" fmla="*/ 1474769 h 2892536"/>
                <a:gd name="connsiteX23" fmla="*/ 2263506 w 3414765"/>
                <a:gd name="connsiteY23" fmla="*/ 1484193 h 2892536"/>
                <a:gd name="connsiteX24" fmla="*/ 2327253 w 3414765"/>
                <a:gd name="connsiteY24" fmla="*/ 1622847 h 2892536"/>
                <a:gd name="connsiteX25" fmla="*/ 2330560 w 3414765"/>
                <a:gd name="connsiteY25" fmla="*/ 1622772 h 2892536"/>
                <a:gd name="connsiteX26" fmla="*/ 2357639 w 3414765"/>
                <a:gd name="connsiteY26" fmla="*/ 1686492 h 2892536"/>
                <a:gd name="connsiteX27" fmla="*/ 2341314 w 3414765"/>
                <a:gd name="connsiteY27" fmla="*/ 1698230 h 2892536"/>
                <a:gd name="connsiteX28" fmla="*/ 2405215 w 3414765"/>
                <a:gd name="connsiteY28" fmla="*/ 1836854 h 2892536"/>
                <a:gd name="connsiteX29" fmla="*/ 2409606 w 3414765"/>
                <a:gd name="connsiteY29" fmla="*/ 1835800 h 2892536"/>
                <a:gd name="connsiteX30" fmla="*/ 2409811 w 3414765"/>
                <a:gd name="connsiteY30" fmla="*/ 1836795 h 2892536"/>
                <a:gd name="connsiteX31" fmla="*/ 2326297 w 3414765"/>
                <a:gd name="connsiteY31" fmla="*/ 1963276 h 2892536"/>
                <a:gd name="connsiteX32" fmla="*/ 1821576 w 3414765"/>
                <a:gd name="connsiteY32" fmla="*/ 2177781 h 2892536"/>
                <a:gd name="connsiteX33" fmla="*/ 1641764 w 3414765"/>
                <a:gd name="connsiteY33" fmla="*/ 2105226 h 2892536"/>
                <a:gd name="connsiteX34" fmla="*/ 1354467 w 3414765"/>
                <a:gd name="connsiteY34" fmla="*/ 1429226 h 2892536"/>
                <a:gd name="connsiteX35" fmla="*/ 1354720 w 3414765"/>
                <a:gd name="connsiteY35" fmla="*/ 1418045 h 2892536"/>
                <a:gd name="connsiteX36" fmla="*/ 1265433 w 3414765"/>
                <a:gd name="connsiteY36" fmla="*/ 1201228 h 2892536"/>
                <a:gd name="connsiteX37" fmla="*/ 1256035 w 3414765"/>
                <a:gd name="connsiteY37" fmla="*/ 1197622 h 2892536"/>
                <a:gd name="connsiteX38" fmla="*/ 1059339 w 3414765"/>
                <a:gd name="connsiteY38" fmla="*/ 734806 h 2892536"/>
                <a:gd name="connsiteX39" fmla="*/ 1131895 w 3414765"/>
                <a:gd name="connsiteY39" fmla="*/ 554994 h 2892536"/>
                <a:gd name="connsiteX40" fmla="*/ 1636617 w 3414765"/>
                <a:gd name="connsiteY40" fmla="*/ 340488 h 2892536"/>
                <a:gd name="connsiteX41" fmla="*/ 1689947 w 3414765"/>
                <a:gd name="connsiteY41" fmla="*/ 329532 h 2892536"/>
                <a:gd name="connsiteX42" fmla="*/ 1708301 w 3414765"/>
                <a:gd name="connsiteY42" fmla="*/ 265893 h 2892536"/>
                <a:gd name="connsiteX43" fmla="*/ 1648167 w 3414765"/>
                <a:gd name="connsiteY43" fmla="*/ 278250 h 2892536"/>
                <a:gd name="connsiteX44" fmla="*/ 1079072 w 3414765"/>
                <a:gd name="connsiteY44" fmla="*/ 520114 h 2892536"/>
                <a:gd name="connsiteX45" fmla="*/ 997260 w 3414765"/>
                <a:gd name="connsiteY45" fmla="*/ 722861 h 2892536"/>
                <a:gd name="connsiteX46" fmla="*/ 1192733 w 3414765"/>
                <a:gd name="connsiteY46" fmla="*/ 1182800 h 2892536"/>
                <a:gd name="connsiteX47" fmla="*/ 1149121 w 3414765"/>
                <a:gd name="connsiteY47" fmla="*/ 1185022 h 2892536"/>
                <a:gd name="connsiteX48" fmla="*/ 1109997 w 3414765"/>
                <a:gd name="connsiteY48" fmla="*/ 1230525 h 2892536"/>
                <a:gd name="connsiteX49" fmla="*/ 1128938 w 3414765"/>
                <a:gd name="connsiteY49" fmla="*/ 1584392 h 2892536"/>
                <a:gd name="connsiteX50" fmla="*/ 1220004 w 3414765"/>
                <a:gd name="connsiteY50" fmla="*/ 1976112 h 2892536"/>
                <a:gd name="connsiteX51" fmla="*/ 1433162 w 3414765"/>
                <a:gd name="connsiteY51" fmla="*/ 2430703 h 2892536"/>
                <a:gd name="connsiteX52" fmla="*/ 1400711 w 3414765"/>
                <a:gd name="connsiteY52" fmla="*/ 2592288 h 2892536"/>
                <a:gd name="connsiteX53" fmla="*/ 2022078 w 3414765"/>
                <a:gd name="connsiteY53" fmla="*/ 2592288 h 2892536"/>
                <a:gd name="connsiteX54" fmla="*/ 2098968 w 3414765"/>
                <a:gd name="connsiteY54" fmla="*/ 2509757 h 2892536"/>
                <a:gd name="connsiteX55" fmla="*/ 2284753 w 3414765"/>
                <a:gd name="connsiteY55" fmla="*/ 2162561 h 2892536"/>
                <a:gd name="connsiteX56" fmla="*/ 2319220 w 3414765"/>
                <a:gd name="connsiteY56" fmla="*/ 2023613 h 2892536"/>
                <a:gd name="connsiteX57" fmla="*/ 2379123 w 3414765"/>
                <a:gd name="connsiteY57" fmla="*/ 1998156 h 2892536"/>
                <a:gd name="connsiteX58" fmla="*/ 2473290 w 3414765"/>
                <a:gd name="connsiteY58" fmla="*/ 1855542 h 2892536"/>
                <a:gd name="connsiteX59" fmla="*/ 2465877 w 3414765"/>
                <a:gd name="connsiteY59" fmla="*/ 1819463 h 2892536"/>
                <a:gd name="connsiteX60" fmla="*/ 2495902 w 3414765"/>
                <a:gd name="connsiteY60" fmla="*/ 1810292 h 2892536"/>
                <a:gd name="connsiteX61" fmla="*/ 2428611 w 3414765"/>
                <a:gd name="connsiteY61" fmla="*/ 1652320 h 2892536"/>
                <a:gd name="connsiteX62" fmla="*/ 2404556 w 3414765"/>
                <a:gd name="connsiteY62" fmla="*/ 1662755 h 2892536"/>
                <a:gd name="connsiteX63" fmla="*/ 2381563 w 3414765"/>
                <a:gd name="connsiteY63" fmla="*/ 1608653 h 2892536"/>
                <a:gd name="connsiteX64" fmla="*/ 2408944 w 3414765"/>
                <a:gd name="connsiteY64" fmla="*/ 1593611 h 2892536"/>
                <a:gd name="connsiteX65" fmla="*/ 2348224 w 3414765"/>
                <a:gd name="connsiteY65" fmla="*/ 1370117 h 2892536"/>
                <a:gd name="connsiteX66" fmla="*/ 2299266 w 3414765"/>
                <a:gd name="connsiteY66" fmla="*/ 1415013 h 2892536"/>
                <a:gd name="connsiteX67" fmla="*/ 2283848 w 3414765"/>
                <a:gd name="connsiteY67" fmla="*/ 1378734 h 2892536"/>
                <a:gd name="connsiteX68" fmla="*/ 2310374 w 3414765"/>
                <a:gd name="connsiteY68" fmla="*/ 1355757 h 2892536"/>
                <a:gd name="connsiteX69" fmla="*/ 2232798 w 3414765"/>
                <a:gd name="connsiteY69" fmla="*/ 1092529 h 2892536"/>
                <a:gd name="connsiteX70" fmla="*/ 2186031 w 3414765"/>
                <a:gd name="connsiteY70" fmla="*/ 1148574 h 2892536"/>
                <a:gd name="connsiteX71" fmla="*/ 2099965 w 3414765"/>
                <a:gd name="connsiteY71" fmla="*/ 946067 h 2892536"/>
                <a:gd name="connsiteX72" fmla="*/ 2143237 w 3414765"/>
                <a:gd name="connsiteY72" fmla="*/ 889325 h 2892536"/>
                <a:gd name="connsiteX73" fmla="*/ 2022805 w 3414765"/>
                <a:gd name="connsiteY73" fmla="*/ 665347 h 2892536"/>
                <a:gd name="connsiteX74" fmla="*/ 1995464 w 3414765"/>
                <a:gd name="connsiteY74" fmla="*/ 700180 h 2892536"/>
                <a:gd name="connsiteX75" fmla="*/ 1850914 w 3414765"/>
                <a:gd name="connsiteY75" fmla="*/ 360061 h 2892536"/>
                <a:gd name="connsiteX76" fmla="*/ 1708301 w 3414765"/>
                <a:gd name="connsiteY76" fmla="*/ 265893 h 2892536"/>
                <a:gd name="connsiteX77" fmla="*/ 720633 w 3414765"/>
                <a:gd name="connsiteY77" fmla="*/ 0 h 2892536"/>
                <a:gd name="connsiteX78" fmla="*/ 2694134 w 3414765"/>
                <a:gd name="connsiteY78" fmla="*/ 0 h 2892536"/>
                <a:gd name="connsiteX79" fmla="*/ 3414765 w 3414765"/>
                <a:gd name="connsiteY79" fmla="*/ 1441263 h 2892536"/>
                <a:gd name="connsiteX80" fmla="*/ 2689127 w 3414765"/>
                <a:gd name="connsiteY80" fmla="*/ 2892536 h 2892536"/>
                <a:gd name="connsiteX81" fmla="*/ 725638 w 3414765"/>
                <a:gd name="connsiteY81" fmla="*/ 2892536 h 2892536"/>
                <a:gd name="connsiteX82" fmla="*/ 0 w 3414765"/>
                <a:gd name="connsiteY82" fmla="*/ 1441263 h 2892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414765" h="2892536">
                  <a:moveTo>
                    <a:pt x="2236025" y="1936334"/>
                  </a:moveTo>
                  <a:cubicBezTo>
                    <a:pt x="2230792" y="1934222"/>
                    <a:pt x="2224757" y="1934107"/>
                    <a:pt x="2219155" y="1936489"/>
                  </a:cubicBezTo>
                  <a:lnTo>
                    <a:pt x="1876649" y="2082053"/>
                  </a:lnTo>
                  <a:cubicBezTo>
                    <a:pt x="1871048" y="2084433"/>
                    <a:pt x="1866942" y="2088860"/>
                    <a:pt x="1864832" y="2094090"/>
                  </a:cubicBezTo>
                  <a:lnTo>
                    <a:pt x="1864986" y="2110959"/>
                  </a:lnTo>
                  <a:lnTo>
                    <a:pt x="1877023" y="2122776"/>
                  </a:lnTo>
                  <a:cubicBezTo>
                    <a:pt x="1882254" y="2124885"/>
                    <a:pt x="1888290" y="2125002"/>
                    <a:pt x="1893891" y="2122621"/>
                  </a:cubicBezTo>
                  <a:lnTo>
                    <a:pt x="2236397" y="1977059"/>
                  </a:lnTo>
                  <a:cubicBezTo>
                    <a:pt x="2247601" y="1972297"/>
                    <a:pt x="2252823" y="1959355"/>
                    <a:pt x="2248061" y="1948153"/>
                  </a:cubicBezTo>
                  <a:cubicBezTo>
                    <a:pt x="2245680" y="1942551"/>
                    <a:pt x="2241256" y="1938445"/>
                    <a:pt x="2236025" y="1936334"/>
                  </a:cubicBezTo>
                  <a:close/>
                  <a:moveTo>
                    <a:pt x="1415294" y="458023"/>
                  </a:moveTo>
                  <a:cubicBezTo>
                    <a:pt x="1407057" y="454699"/>
                    <a:pt x="1397552" y="454517"/>
                    <a:pt x="1388730" y="458266"/>
                  </a:cubicBezTo>
                  <a:cubicBezTo>
                    <a:pt x="1371088" y="465764"/>
                    <a:pt x="1362864" y="486145"/>
                    <a:pt x="1370361" y="503788"/>
                  </a:cubicBezTo>
                  <a:cubicBezTo>
                    <a:pt x="1377859" y="521430"/>
                    <a:pt x="1398240" y="529654"/>
                    <a:pt x="1415882" y="522155"/>
                  </a:cubicBezTo>
                  <a:cubicBezTo>
                    <a:pt x="1433524" y="514657"/>
                    <a:pt x="1441749" y="494276"/>
                    <a:pt x="1434251" y="476635"/>
                  </a:cubicBezTo>
                  <a:cubicBezTo>
                    <a:pt x="1430502" y="467814"/>
                    <a:pt x="1423531" y="461346"/>
                    <a:pt x="1415294" y="458023"/>
                  </a:cubicBezTo>
                  <a:close/>
                  <a:moveTo>
                    <a:pt x="1689947" y="329532"/>
                  </a:moveTo>
                  <a:cubicBezTo>
                    <a:pt x="1743380" y="329438"/>
                    <a:pt x="1794214" y="360778"/>
                    <a:pt x="1816428" y="413046"/>
                  </a:cubicBezTo>
                  <a:lnTo>
                    <a:pt x="2154931" y="1209527"/>
                  </a:lnTo>
                  <a:lnTo>
                    <a:pt x="2150886" y="1219224"/>
                  </a:lnTo>
                  <a:cubicBezTo>
                    <a:pt x="2115400" y="1322757"/>
                    <a:pt x="2177193" y="1369795"/>
                    <a:pt x="2225365" y="1385580"/>
                  </a:cubicBezTo>
                  <a:lnTo>
                    <a:pt x="2230215" y="1386668"/>
                  </a:lnTo>
                  <a:lnTo>
                    <a:pt x="2267658" y="1474769"/>
                  </a:lnTo>
                  <a:lnTo>
                    <a:pt x="2263506" y="1484193"/>
                  </a:lnTo>
                  <a:cubicBezTo>
                    <a:pt x="2226390" y="1583841"/>
                    <a:pt x="2282967" y="1618278"/>
                    <a:pt x="2327253" y="1622847"/>
                  </a:cubicBezTo>
                  <a:lnTo>
                    <a:pt x="2330560" y="1622772"/>
                  </a:lnTo>
                  <a:lnTo>
                    <a:pt x="2357639" y="1686492"/>
                  </a:lnTo>
                  <a:lnTo>
                    <a:pt x="2341314" y="1698230"/>
                  </a:lnTo>
                  <a:cubicBezTo>
                    <a:pt x="2236809" y="1783676"/>
                    <a:pt x="2354792" y="1837390"/>
                    <a:pt x="2405215" y="1836854"/>
                  </a:cubicBezTo>
                  <a:lnTo>
                    <a:pt x="2409606" y="1835800"/>
                  </a:lnTo>
                  <a:lnTo>
                    <a:pt x="2409811" y="1836795"/>
                  </a:lnTo>
                  <a:cubicBezTo>
                    <a:pt x="2409903" y="1890227"/>
                    <a:pt x="2378565" y="1941062"/>
                    <a:pt x="2326297" y="1963276"/>
                  </a:cubicBezTo>
                  <a:lnTo>
                    <a:pt x="1821576" y="2177781"/>
                  </a:lnTo>
                  <a:cubicBezTo>
                    <a:pt x="1751887" y="2207398"/>
                    <a:pt x="1671383" y="2174915"/>
                    <a:pt x="1641764" y="2105226"/>
                  </a:cubicBezTo>
                  <a:lnTo>
                    <a:pt x="1354467" y="1429226"/>
                  </a:lnTo>
                  <a:lnTo>
                    <a:pt x="1354720" y="1418045"/>
                  </a:lnTo>
                  <a:cubicBezTo>
                    <a:pt x="1348768" y="1328792"/>
                    <a:pt x="1324368" y="1240520"/>
                    <a:pt x="1265433" y="1201228"/>
                  </a:cubicBezTo>
                  <a:lnTo>
                    <a:pt x="1256035" y="1197622"/>
                  </a:lnTo>
                  <a:lnTo>
                    <a:pt x="1059339" y="734806"/>
                  </a:lnTo>
                  <a:cubicBezTo>
                    <a:pt x="1029723" y="665115"/>
                    <a:pt x="1062206" y="584612"/>
                    <a:pt x="1131895" y="554994"/>
                  </a:cubicBezTo>
                  <a:lnTo>
                    <a:pt x="1636617" y="340488"/>
                  </a:lnTo>
                  <a:cubicBezTo>
                    <a:pt x="1654039" y="333084"/>
                    <a:pt x="1672137" y="329562"/>
                    <a:pt x="1689947" y="329532"/>
                  </a:cubicBezTo>
                  <a:close/>
                  <a:moveTo>
                    <a:pt x="1708301" y="265893"/>
                  </a:moveTo>
                  <a:cubicBezTo>
                    <a:pt x="1688218" y="265928"/>
                    <a:pt x="1667812" y="269901"/>
                    <a:pt x="1648167" y="278250"/>
                  </a:cubicBezTo>
                  <a:lnTo>
                    <a:pt x="1079072" y="520114"/>
                  </a:lnTo>
                  <a:cubicBezTo>
                    <a:pt x="1000492" y="553509"/>
                    <a:pt x="963865" y="644283"/>
                    <a:pt x="997260" y="722861"/>
                  </a:cubicBezTo>
                  <a:lnTo>
                    <a:pt x="1192733" y="1182800"/>
                  </a:lnTo>
                  <a:lnTo>
                    <a:pt x="1149121" y="1185022"/>
                  </a:lnTo>
                  <a:cubicBezTo>
                    <a:pt x="1142433" y="1192814"/>
                    <a:pt x="1113361" y="1163963"/>
                    <a:pt x="1109997" y="1230525"/>
                  </a:cubicBezTo>
                  <a:cubicBezTo>
                    <a:pt x="1122861" y="1342370"/>
                    <a:pt x="1159498" y="1469059"/>
                    <a:pt x="1128938" y="1584392"/>
                  </a:cubicBezTo>
                  <a:cubicBezTo>
                    <a:pt x="1189070" y="1704806"/>
                    <a:pt x="1202133" y="1837739"/>
                    <a:pt x="1220004" y="1976112"/>
                  </a:cubicBezTo>
                  <a:cubicBezTo>
                    <a:pt x="1248797" y="2145603"/>
                    <a:pt x="1362108" y="2279173"/>
                    <a:pt x="1433162" y="2430703"/>
                  </a:cubicBezTo>
                  <a:lnTo>
                    <a:pt x="1400711" y="2592288"/>
                  </a:lnTo>
                  <a:lnTo>
                    <a:pt x="2022078" y="2592288"/>
                  </a:lnTo>
                  <a:lnTo>
                    <a:pt x="2098968" y="2509757"/>
                  </a:lnTo>
                  <a:cubicBezTo>
                    <a:pt x="2181901" y="2407000"/>
                    <a:pt x="2244113" y="2286710"/>
                    <a:pt x="2284753" y="2162561"/>
                  </a:cubicBezTo>
                  <a:lnTo>
                    <a:pt x="2319220" y="2023613"/>
                  </a:lnTo>
                  <a:lnTo>
                    <a:pt x="2379123" y="1998156"/>
                  </a:lnTo>
                  <a:cubicBezTo>
                    <a:pt x="2438058" y="1973109"/>
                    <a:pt x="2473394" y="1915787"/>
                    <a:pt x="2473290" y="1855542"/>
                  </a:cubicBezTo>
                  <a:lnTo>
                    <a:pt x="2465877" y="1819463"/>
                  </a:lnTo>
                  <a:lnTo>
                    <a:pt x="2495902" y="1810292"/>
                  </a:lnTo>
                  <a:cubicBezTo>
                    <a:pt x="2610459" y="1752420"/>
                    <a:pt x="2540970" y="1627877"/>
                    <a:pt x="2428611" y="1652320"/>
                  </a:cubicBezTo>
                  <a:lnTo>
                    <a:pt x="2404556" y="1662755"/>
                  </a:lnTo>
                  <a:lnTo>
                    <a:pt x="2381563" y="1608653"/>
                  </a:lnTo>
                  <a:lnTo>
                    <a:pt x="2408944" y="1593611"/>
                  </a:lnTo>
                  <a:cubicBezTo>
                    <a:pt x="2566686" y="1489073"/>
                    <a:pt x="2458947" y="1309497"/>
                    <a:pt x="2348224" y="1370117"/>
                  </a:cubicBezTo>
                  <a:lnTo>
                    <a:pt x="2299266" y="1415013"/>
                  </a:lnTo>
                  <a:lnTo>
                    <a:pt x="2283848" y="1378734"/>
                  </a:lnTo>
                  <a:lnTo>
                    <a:pt x="2310374" y="1355757"/>
                  </a:lnTo>
                  <a:cubicBezTo>
                    <a:pt x="2465337" y="1199433"/>
                    <a:pt x="2341559" y="1011498"/>
                    <a:pt x="2232798" y="1092529"/>
                  </a:cubicBezTo>
                  <a:lnTo>
                    <a:pt x="2186031" y="1148574"/>
                  </a:lnTo>
                  <a:lnTo>
                    <a:pt x="2099965" y="946067"/>
                  </a:lnTo>
                  <a:lnTo>
                    <a:pt x="2143237" y="889325"/>
                  </a:lnTo>
                  <a:cubicBezTo>
                    <a:pt x="2228242" y="732936"/>
                    <a:pt x="2160286" y="513078"/>
                    <a:pt x="2022805" y="665347"/>
                  </a:cubicBezTo>
                  <a:lnTo>
                    <a:pt x="1995464" y="700180"/>
                  </a:lnTo>
                  <a:lnTo>
                    <a:pt x="1850914" y="360061"/>
                  </a:lnTo>
                  <a:cubicBezTo>
                    <a:pt x="1825867" y="301126"/>
                    <a:pt x="1768548" y="265790"/>
                    <a:pt x="1708301" y="265893"/>
                  </a:cubicBezTo>
                  <a:close/>
                  <a:moveTo>
                    <a:pt x="720633" y="0"/>
                  </a:moveTo>
                  <a:lnTo>
                    <a:pt x="2694134" y="0"/>
                  </a:lnTo>
                  <a:lnTo>
                    <a:pt x="3414765" y="1441263"/>
                  </a:lnTo>
                  <a:lnTo>
                    <a:pt x="2689127" y="2892536"/>
                  </a:lnTo>
                  <a:lnTo>
                    <a:pt x="725638" y="2892536"/>
                  </a:lnTo>
                  <a:lnTo>
                    <a:pt x="0" y="1441263"/>
                  </a:lnTo>
                  <a:close/>
                </a:path>
              </a:pathLst>
            </a:custGeom>
            <a:solidFill>
              <a:srgbClr val="016E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A2974A5-437B-71CA-C1AD-024C481C1E41}"/>
                </a:ext>
              </a:extLst>
            </p:cNvPr>
            <p:cNvSpPr txBox="1"/>
            <p:nvPr/>
          </p:nvSpPr>
          <p:spPr>
            <a:xfrm rot="3864487">
              <a:off x="415661" y="2184639"/>
              <a:ext cx="1944216" cy="48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solidFill>
                    <a:schemeClr val="bg1"/>
                  </a:solidFill>
                  <a:latin typeface="+mj-ea"/>
                  <a:ea typeface="+mj-ea"/>
                </a:rPr>
                <a:t>アプリで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0256889-096F-0830-DB89-AE6E6AA7944F}"/>
              </a:ext>
            </a:extLst>
          </p:cNvPr>
          <p:cNvGrpSpPr>
            <a:grpSpLocks noChangeAspect="1"/>
          </p:cNvGrpSpPr>
          <p:nvPr/>
        </p:nvGrpSpPr>
        <p:grpSpPr>
          <a:xfrm>
            <a:off x="5207951" y="185599"/>
            <a:ext cx="3717662" cy="3240005"/>
            <a:chOff x="4881478" y="373946"/>
            <a:chExt cx="2726640" cy="2376312"/>
          </a:xfrm>
        </p:grpSpPr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6B988C90-A892-57BD-7B89-1180D19D4D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1478" y="373946"/>
              <a:ext cx="2726640" cy="2309648"/>
            </a:xfrm>
            <a:custGeom>
              <a:avLst/>
              <a:gdLst>
                <a:gd name="connsiteX0" fmla="*/ 1829187 w 2726640"/>
                <a:gd name="connsiteY0" fmla="*/ 1826836 h 2309648"/>
                <a:gd name="connsiteX1" fmla="*/ 1829187 w 2726640"/>
                <a:gd name="connsiteY1" fmla="*/ 1886679 h 2309648"/>
                <a:gd name="connsiteX2" fmla="*/ 1846184 w 2726640"/>
                <a:gd name="connsiteY2" fmla="*/ 1887537 h 2309648"/>
                <a:gd name="connsiteX3" fmla="*/ 1863181 w 2726640"/>
                <a:gd name="connsiteY3" fmla="*/ 1886679 h 2309648"/>
                <a:gd name="connsiteX4" fmla="*/ 1863181 w 2726640"/>
                <a:gd name="connsiteY4" fmla="*/ 1826836 h 2309648"/>
                <a:gd name="connsiteX5" fmla="*/ 1846184 w 2726640"/>
                <a:gd name="connsiteY5" fmla="*/ 1827694 h 2309648"/>
                <a:gd name="connsiteX6" fmla="*/ 2052256 w 2726640"/>
                <a:gd name="connsiteY6" fmla="*/ 1766776 h 2309648"/>
                <a:gd name="connsiteX7" fmla="*/ 2022369 w 2726640"/>
                <a:gd name="connsiteY7" fmla="*/ 1782997 h 2309648"/>
                <a:gd name="connsiteX8" fmla="*/ 2053084 w 2726640"/>
                <a:gd name="connsiteY8" fmla="*/ 1836197 h 2309648"/>
                <a:gd name="connsiteX9" fmla="*/ 2057675 w 2726640"/>
                <a:gd name="connsiteY9" fmla="*/ 1833985 h 2309648"/>
                <a:gd name="connsiteX10" fmla="*/ 2082391 w 2726640"/>
                <a:gd name="connsiteY10" fmla="*/ 1818970 h 2309648"/>
                <a:gd name="connsiteX11" fmla="*/ 1640112 w 2726640"/>
                <a:gd name="connsiteY11" fmla="*/ 1766776 h 2309648"/>
                <a:gd name="connsiteX12" fmla="*/ 1609977 w 2726640"/>
                <a:gd name="connsiteY12" fmla="*/ 1818970 h 2309648"/>
                <a:gd name="connsiteX13" fmla="*/ 1634692 w 2726640"/>
                <a:gd name="connsiteY13" fmla="*/ 1833986 h 2309648"/>
                <a:gd name="connsiteX14" fmla="*/ 1639284 w 2726640"/>
                <a:gd name="connsiteY14" fmla="*/ 1836197 h 2309648"/>
                <a:gd name="connsiteX15" fmla="*/ 1669999 w 2726640"/>
                <a:gd name="connsiteY15" fmla="*/ 1782997 h 2309648"/>
                <a:gd name="connsiteX16" fmla="*/ 2185339 w 2726640"/>
                <a:gd name="connsiteY16" fmla="*/ 1620027 h 2309648"/>
                <a:gd name="connsiteX17" fmla="*/ 2169117 w 2726640"/>
                <a:gd name="connsiteY17" fmla="*/ 1649914 h 2309648"/>
                <a:gd name="connsiteX18" fmla="*/ 2221312 w 2726640"/>
                <a:gd name="connsiteY18" fmla="*/ 1680049 h 2309648"/>
                <a:gd name="connsiteX19" fmla="*/ 2236327 w 2726640"/>
                <a:gd name="connsiteY19" fmla="*/ 1655333 h 2309648"/>
                <a:gd name="connsiteX20" fmla="*/ 2238539 w 2726640"/>
                <a:gd name="connsiteY20" fmla="*/ 1650742 h 2309648"/>
                <a:gd name="connsiteX21" fmla="*/ 1507029 w 2726640"/>
                <a:gd name="connsiteY21" fmla="*/ 1620027 h 2309648"/>
                <a:gd name="connsiteX22" fmla="*/ 1453829 w 2726640"/>
                <a:gd name="connsiteY22" fmla="*/ 1650742 h 2309648"/>
                <a:gd name="connsiteX23" fmla="*/ 1456041 w 2726640"/>
                <a:gd name="connsiteY23" fmla="*/ 1655333 h 2309648"/>
                <a:gd name="connsiteX24" fmla="*/ 1471056 w 2726640"/>
                <a:gd name="connsiteY24" fmla="*/ 1680049 h 2309648"/>
                <a:gd name="connsiteX25" fmla="*/ 1523251 w 2726640"/>
                <a:gd name="connsiteY25" fmla="*/ 1649914 h 2309648"/>
                <a:gd name="connsiteX26" fmla="*/ 2229177 w 2726640"/>
                <a:gd name="connsiteY26" fmla="*/ 1426846 h 2309648"/>
                <a:gd name="connsiteX27" fmla="*/ 2230036 w 2726640"/>
                <a:gd name="connsiteY27" fmla="*/ 1443842 h 2309648"/>
                <a:gd name="connsiteX28" fmla="*/ 2229177 w 2726640"/>
                <a:gd name="connsiteY28" fmla="*/ 1460839 h 2309648"/>
                <a:gd name="connsiteX29" fmla="*/ 2289020 w 2726640"/>
                <a:gd name="connsiteY29" fmla="*/ 1460840 h 2309648"/>
                <a:gd name="connsiteX30" fmla="*/ 2289879 w 2726640"/>
                <a:gd name="connsiteY30" fmla="*/ 1443843 h 2309648"/>
                <a:gd name="connsiteX31" fmla="*/ 2289020 w 2726640"/>
                <a:gd name="connsiteY31" fmla="*/ 1426846 h 2309648"/>
                <a:gd name="connsiteX32" fmla="*/ 1403347 w 2726640"/>
                <a:gd name="connsiteY32" fmla="*/ 1426846 h 2309648"/>
                <a:gd name="connsiteX33" fmla="*/ 1402489 w 2726640"/>
                <a:gd name="connsiteY33" fmla="*/ 1443843 h 2309648"/>
                <a:gd name="connsiteX34" fmla="*/ 1403347 w 2726640"/>
                <a:gd name="connsiteY34" fmla="*/ 1460839 h 2309648"/>
                <a:gd name="connsiteX35" fmla="*/ 1463190 w 2726640"/>
                <a:gd name="connsiteY35" fmla="*/ 1460839 h 2309648"/>
                <a:gd name="connsiteX36" fmla="*/ 1462332 w 2726640"/>
                <a:gd name="connsiteY36" fmla="*/ 1443842 h 2309648"/>
                <a:gd name="connsiteX37" fmla="*/ 1463190 w 2726640"/>
                <a:gd name="connsiteY37" fmla="*/ 1426846 h 2309648"/>
                <a:gd name="connsiteX38" fmla="*/ 2221312 w 2726640"/>
                <a:gd name="connsiteY38" fmla="*/ 1207636 h 2309648"/>
                <a:gd name="connsiteX39" fmla="*/ 2169117 w 2726640"/>
                <a:gd name="connsiteY39" fmla="*/ 1237771 h 2309648"/>
                <a:gd name="connsiteX40" fmla="*/ 2185339 w 2726640"/>
                <a:gd name="connsiteY40" fmla="*/ 1267658 h 2309648"/>
                <a:gd name="connsiteX41" fmla="*/ 2238539 w 2726640"/>
                <a:gd name="connsiteY41" fmla="*/ 1236943 h 2309648"/>
                <a:gd name="connsiteX42" fmla="*/ 2236327 w 2726640"/>
                <a:gd name="connsiteY42" fmla="*/ 1232352 h 2309648"/>
                <a:gd name="connsiteX43" fmla="*/ 1471056 w 2726640"/>
                <a:gd name="connsiteY43" fmla="*/ 1207636 h 2309648"/>
                <a:gd name="connsiteX44" fmla="*/ 1456041 w 2726640"/>
                <a:gd name="connsiteY44" fmla="*/ 1232351 h 2309648"/>
                <a:gd name="connsiteX45" fmla="*/ 1453829 w 2726640"/>
                <a:gd name="connsiteY45" fmla="*/ 1236943 h 2309648"/>
                <a:gd name="connsiteX46" fmla="*/ 1507029 w 2726640"/>
                <a:gd name="connsiteY46" fmla="*/ 1267658 h 2309648"/>
                <a:gd name="connsiteX47" fmla="*/ 1523251 w 2726640"/>
                <a:gd name="connsiteY47" fmla="*/ 1237771 h 2309648"/>
                <a:gd name="connsiteX48" fmla="*/ 1306142 w 2726640"/>
                <a:gd name="connsiteY48" fmla="*/ 1121500 h 2309648"/>
                <a:gd name="connsiteX49" fmla="*/ 1345094 w 2726640"/>
                <a:gd name="connsiteY49" fmla="*/ 1121500 h 2309648"/>
                <a:gd name="connsiteX50" fmla="*/ 1328414 w 2726640"/>
                <a:gd name="connsiteY50" fmla="*/ 1148955 h 2309648"/>
                <a:gd name="connsiteX51" fmla="*/ 1306142 w 2726640"/>
                <a:gd name="connsiteY51" fmla="*/ 1195189 h 2309648"/>
                <a:gd name="connsiteX52" fmla="*/ 1092959 w 2726640"/>
                <a:gd name="connsiteY52" fmla="*/ 1121500 h 2309648"/>
                <a:gd name="connsiteX53" fmla="*/ 1242030 w 2726640"/>
                <a:gd name="connsiteY53" fmla="*/ 1121500 h 2309648"/>
                <a:gd name="connsiteX54" fmla="*/ 1242030 w 2726640"/>
                <a:gd name="connsiteY54" fmla="*/ 1237111 h 2309648"/>
                <a:gd name="connsiteX55" fmla="*/ 1092959 w 2726640"/>
                <a:gd name="connsiteY55" fmla="*/ 1237111 h 2309648"/>
                <a:gd name="connsiteX56" fmla="*/ 879777 w 2726640"/>
                <a:gd name="connsiteY56" fmla="*/ 1121500 h 2309648"/>
                <a:gd name="connsiteX57" fmla="*/ 1028848 w 2726640"/>
                <a:gd name="connsiteY57" fmla="*/ 1121500 h 2309648"/>
                <a:gd name="connsiteX58" fmla="*/ 1028848 w 2726640"/>
                <a:gd name="connsiteY58" fmla="*/ 1237111 h 2309648"/>
                <a:gd name="connsiteX59" fmla="*/ 879777 w 2726640"/>
                <a:gd name="connsiteY59" fmla="*/ 1237111 h 2309648"/>
                <a:gd name="connsiteX60" fmla="*/ 666594 w 2726640"/>
                <a:gd name="connsiteY60" fmla="*/ 1121500 h 2309648"/>
                <a:gd name="connsiteX61" fmla="*/ 815665 w 2726640"/>
                <a:gd name="connsiteY61" fmla="*/ 1121500 h 2309648"/>
                <a:gd name="connsiteX62" fmla="*/ 815665 w 2726640"/>
                <a:gd name="connsiteY62" fmla="*/ 1237111 h 2309648"/>
                <a:gd name="connsiteX63" fmla="*/ 666594 w 2726640"/>
                <a:gd name="connsiteY63" fmla="*/ 1237111 h 2309648"/>
                <a:gd name="connsiteX64" fmla="*/ 1348083 w 2726640"/>
                <a:gd name="connsiteY64" fmla="*/ 1116580 h 2309648"/>
                <a:gd name="connsiteX65" fmla="*/ 1345094 w 2726640"/>
                <a:gd name="connsiteY65" fmla="*/ 1121500 h 2309648"/>
                <a:gd name="connsiteX66" fmla="*/ 1345094 w 2726640"/>
                <a:gd name="connsiteY66" fmla="*/ 1121500 h 2309648"/>
                <a:gd name="connsiteX67" fmla="*/ 1828195 w 2726640"/>
                <a:gd name="connsiteY67" fmla="*/ 1100493 h 2309648"/>
                <a:gd name="connsiteX68" fmla="*/ 1828195 w 2726640"/>
                <a:gd name="connsiteY68" fmla="*/ 1464008 h 2309648"/>
                <a:gd name="connsiteX69" fmla="*/ 1833584 w 2726640"/>
                <a:gd name="connsiteY69" fmla="*/ 1464008 h 2309648"/>
                <a:gd name="connsiteX70" fmla="*/ 1867453 w 2726640"/>
                <a:gd name="connsiteY70" fmla="*/ 1464008 h 2309648"/>
                <a:gd name="connsiteX71" fmla="*/ 2054544 w 2726640"/>
                <a:gd name="connsiteY71" fmla="*/ 1464008 h 2309648"/>
                <a:gd name="connsiteX72" fmla="*/ 2054544 w 2726640"/>
                <a:gd name="connsiteY72" fmla="*/ 1424751 h 2309648"/>
                <a:gd name="connsiteX73" fmla="*/ 1867453 w 2726640"/>
                <a:gd name="connsiteY73" fmla="*/ 1424751 h 2309648"/>
                <a:gd name="connsiteX74" fmla="*/ 1867453 w 2726640"/>
                <a:gd name="connsiteY74" fmla="*/ 1100493 h 2309648"/>
                <a:gd name="connsiteX75" fmla="*/ 2053084 w 2726640"/>
                <a:gd name="connsiteY75" fmla="*/ 1051488 h 2309648"/>
                <a:gd name="connsiteX76" fmla="*/ 2022369 w 2726640"/>
                <a:gd name="connsiteY76" fmla="*/ 1104688 h 2309648"/>
                <a:gd name="connsiteX77" fmla="*/ 2052256 w 2726640"/>
                <a:gd name="connsiteY77" fmla="*/ 1120909 h 2309648"/>
                <a:gd name="connsiteX78" fmla="*/ 2082391 w 2726640"/>
                <a:gd name="connsiteY78" fmla="*/ 1068715 h 2309648"/>
                <a:gd name="connsiteX79" fmla="*/ 2057675 w 2726640"/>
                <a:gd name="connsiteY79" fmla="*/ 1053700 h 2309648"/>
                <a:gd name="connsiteX80" fmla="*/ 1639284 w 2726640"/>
                <a:gd name="connsiteY80" fmla="*/ 1051488 h 2309648"/>
                <a:gd name="connsiteX81" fmla="*/ 1634692 w 2726640"/>
                <a:gd name="connsiteY81" fmla="*/ 1053700 h 2309648"/>
                <a:gd name="connsiteX82" fmla="*/ 1609977 w 2726640"/>
                <a:gd name="connsiteY82" fmla="*/ 1068715 h 2309648"/>
                <a:gd name="connsiteX83" fmla="*/ 1640112 w 2726640"/>
                <a:gd name="connsiteY83" fmla="*/ 1120909 h 2309648"/>
                <a:gd name="connsiteX84" fmla="*/ 1669999 w 2726640"/>
                <a:gd name="connsiteY84" fmla="*/ 1104688 h 2309648"/>
                <a:gd name="connsiteX85" fmla="*/ 1846184 w 2726640"/>
                <a:gd name="connsiteY85" fmla="*/ 1000149 h 2309648"/>
                <a:gd name="connsiteX86" fmla="*/ 1829187 w 2726640"/>
                <a:gd name="connsiteY86" fmla="*/ 1001007 h 2309648"/>
                <a:gd name="connsiteX87" fmla="*/ 1829187 w 2726640"/>
                <a:gd name="connsiteY87" fmla="*/ 1060849 h 2309648"/>
                <a:gd name="connsiteX88" fmla="*/ 1846184 w 2726640"/>
                <a:gd name="connsiteY88" fmla="*/ 1059991 h 2309648"/>
                <a:gd name="connsiteX89" fmla="*/ 1863181 w 2726640"/>
                <a:gd name="connsiteY89" fmla="*/ 1060849 h 2309648"/>
                <a:gd name="connsiteX90" fmla="*/ 1863181 w 2726640"/>
                <a:gd name="connsiteY90" fmla="*/ 1001007 h 2309648"/>
                <a:gd name="connsiteX91" fmla="*/ 1846184 w 2726640"/>
                <a:gd name="connsiteY91" fmla="*/ 989241 h 2309648"/>
                <a:gd name="connsiteX92" fmla="*/ 2300786 w 2726640"/>
                <a:gd name="connsiteY92" fmla="*/ 1443842 h 2309648"/>
                <a:gd name="connsiteX93" fmla="*/ 1846184 w 2726640"/>
                <a:gd name="connsiteY93" fmla="*/ 1898444 h 2309648"/>
                <a:gd name="connsiteX94" fmla="*/ 1391582 w 2726640"/>
                <a:gd name="connsiteY94" fmla="*/ 1443842 h 2309648"/>
                <a:gd name="connsiteX95" fmla="*/ 1846184 w 2726640"/>
                <a:gd name="connsiteY95" fmla="*/ 989241 h 2309648"/>
                <a:gd name="connsiteX96" fmla="*/ 1306142 w 2726640"/>
                <a:gd name="connsiteY96" fmla="*/ 975791 h 2309648"/>
                <a:gd name="connsiteX97" fmla="*/ 1455213 w 2726640"/>
                <a:gd name="connsiteY97" fmla="*/ 975791 h 2309648"/>
                <a:gd name="connsiteX98" fmla="*/ 1455213 w 2726640"/>
                <a:gd name="connsiteY98" fmla="*/ 993090 h 2309648"/>
                <a:gd name="connsiteX99" fmla="*/ 1459422 w 2726640"/>
                <a:gd name="connsiteY99" fmla="*/ 989266 h 2309648"/>
                <a:gd name="connsiteX100" fmla="*/ 1423017 w 2726640"/>
                <a:gd name="connsiteY100" fmla="*/ 1022353 h 2309648"/>
                <a:gd name="connsiteX101" fmla="*/ 1387559 w 2726640"/>
                <a:gd name="connsiteY101" fmla="*/ 1061366 h 2309648"/>
                <a:gd name="connsiteX102" fmla="*/ 1365099 w 2726640"/>
                <a:gd name="connsiteY102" fmla="*/ 1091402 h 2309648"/>
                <a:gd name="connsiteX103" fmla="*/ 1306142 w 2726640"/>
                <a:gd name="connsiteY103" fmla="*/ 1091402 h 2309648"/>
                <a:gd name="connsiteX104" fmla="*/ 1092959 w 2726640"/>
                <a:gd name="connsiteY104" fmla="*/ 975791 h 2309648"/>
                <a:gd name="connsiteX105" fmla="*/ 1242030 w 2726640"/>
                <a:gd name="connsiteY105" fmla="*/ 975791 h 2309648"/>
                <a:gd name="connsiteX106" fmla="*/ 1242030 w 2726640"/>
                <a:gd name="connsiteY106" fmla="*/ 1091402 h 2309648"/>
                <a:gd name="connsiteX107" fmla="*/ 1092959 w 2726640"/>
                <a:gd name="connsiteY107" fmla="*/ 1091402 h 2309648"/>
                <a:gd name="connsiteX108" fmla="*/ 879777 w 2726640"/>
                <a:gd name="connsiteY108" fmla="*/ 975791 h 2309648"/>
                <a:gd name="connsiteX109" fmla="*/ 1028848 w 2726640"/>
                <a:gd name="connsiteY109" fmla="*/ 975791 h 2309648"/>
                <a:gd name="connsiteX110" fmla="*/ 1028848 w 2726640"/>
                <a:gd name="connsiteY110" fmla="*/ 1091402 h 2309648"/>
                <a:gd name="connsiteX111" fmla="*/ 879777 w 2726640"/>
                <a:gd name="connsiteY111" fmla="*/ 1091402 h 2309648"/>
                <a:gd name="connsiteX112" fmla="*/ 666594 w 2726640"/>
                <a:gd name="connsiteY112" fmla="*/ 975791 h 2309648"/>
                <a:gd name="connsiteX113" fmla="*/ 815665 w 2726640"/>
                <a:gd name="connsiteY113" fmla="*/ 975791 h 2309648"/>
                <a:gd name="connsiteX114" fmla="*/ 815665 w 2726640"/>
                <a:gd name="connsiteY114" fmla="*/ 1091402 h 2309648"/>
                <a:gd name="connsiteX115" fmla="*/ 666594 w 2726640"/>
                <a:gd name="connsiteY115" fmla="*/ 1091402 h 2309648"/>
                <a:gd name="connsiteX116" fmla="*/ 1846184 w 2726640"/>
                <a:gd name="connsiteY116" fmla="*/ 959431 h 2309648"/>
                <a:gd name="connsiteX117" fmla="*/ 1361771 w 2726640"/>
                <a:gd name="connsiteY117" fmla="*/ 1443842 h 2309648"/>
                <a:gd name="connsiteX118" fmla="*/ 1846184 w 2726640"/>
                <a:gd name="connsiteY118" fmla="*/ 1928254 h 2309648"/>
                <a:gd name="connsiteX119" fmla="*/ 2330596 w 2726640"/>
                <a:gd name="connsiteY119" fmla="*/ 1443842 h 2309648"/>
                <a:gd name="connsiteX120" fmla="*/ 1846184 w 2726640"/>
                <a:gd name="connsiteY120" fmla="*/ 959431 h 2309648"/>
                <a:gd name="connsiteX121" fmla="*/ 1519325 w 2726640"/>
                <a:gd name="connsiteY121" fmla="*/ 830082 h 2309648"/>
                <a:gd name="connsiteX122" fmla="*/ 1668396 w 2726640"/>
                <a:gd name="connsiteY122" fmla="*/ 830082 h 2309648"/>
                <a:gd name="connsiteX123" fmla="*/ 1668396 w 2726640"/>
                <a:gd name="connsiteY123" fmla="*/ 880929 h 2309648"/>
                <a:gd name="connsiteX124" fmla="*/ 1648116 w 2726640"/>
                <a:gd name="connsiteY124" fmla="*/ 886143 h 2309648"/>
                <a:gd name="connsiteX125" fmla="*/ 1549619 w 2726640"/>
                <a:gd name="connsiteY125" fmla="*/ 927751 h 2309648"/>
                <a:gd name="connsiteX126" fmla="*/ 1520086 w 2726640"/>
                <a:gd name="connsiteY126" fmla="*/ 945693 h 2309648"/>
                <a:gd name="connsiteX127" fmla="*/ 1519325 w 2726640"/>
                <a:gd name="connsiteY127" fmla="*/ 945693 h 2309648"/>
                <a:gd name="connsiteX128" fmla="*/ 1306142 w 2726640"/>
                <a:gd name="connsiteY128" fmla="*/ 830082 h 2309648"/>
                <a:gd name="connsiteX129" fmla="*/ 1455213 w 2726640"/>
                <a:gd name="connsiteY129" fmla="*/ 830082 h 2309648"/>
                <a:gd name="connsiteX130" fmla="*/ 1455213 w 2726640"/>
                <a:gd name="connsiteY130" fmla="*/ 945693 h 2309648"/>
                <a:gd name="connsiteX131" fmla="*/ 1306142 w 2726640"/>
                <a:gd name="connsiteY131" fmla="*/ 945693 h 2309648"/>
                <a:gd name="connsiteX132" fmla="*/ 1092959 w 2726640"/>
                <a:gd name="connsiteY132" fmla="*/ 830082 h 2309648"/>
                <a:gd name="connsiteX133" fmla="*/ 1242030 w 2726640"/>
                <a:gd name="connsiteY133" fmla="*/ 830082 h 2309648"/>
                <a:gd name="connsiteX134" fmla="*/ 1242030 w 2726640"/>
                <a:gd name="connsiteY134" fmla="*/ 945693 h 2309648"/>
                <a:gd name="connsiteX135" fmla="*/ 1092959 w 2726640"/>
                <a:gd name="connsiteY135" fmla="*/ 945693 h 2309648"/>
                <a:gd name="connsiteX136" fmla="*/ 879777 w 2726640"/>
                <a:gd name="connsiteY136" fmla="*/ 830082 h 2309648"/>
                <a:gd name="connsiteX137" fmla="*/ 1028848 w 2726640"/>
                <a:gd name="connsiteY137" fmla="*/ 830082 h 2309648"/>
                <a:gd name="connsiteX138" fmla="*/ 1028848 w 2726640"/>
                <a:gd name="connsiteY138" fmla="*/ 945693 h 2309648"/>
                <a:gd name="connsiteX139" fmla="*/ 879777 w 2726640"/>
                <a:gd name="connsiteY139" fmla="*/ 945693 h 2309648"/>
                <a:gd name="connsiteX140" fmla="*/ 666594 w 2726640"/>
                <a:gd name="connsiteY140" fmla="*/ 830082 h 2309648"/>
                <a:gd name="connsiteX141" fmla="*/ 815665 w 2726640"/>
                <a:gd name="connsiteY141" fmla="*/ 830082 h 2309648"/>
                <a:gd name="connsiteX142" fmla="*/ 815665 w 2726640"/>
                <a:gd name="connsiteY142" fmla="*/ 945693 h 2309648"/>
                <a:gd name="connsiteX143" fmla="*/ 666594 w 2726640"/>
                <a:gd name="connsiteY143" fmla="*/ 945693 h 2309648"/>
                <a:gd name="connsiteX144" fmla="*/ 1519325 w 2726640"/>
                <a:gd name="connsiteY144" fmla="*/ 684373 h 2309648"/>
                <a:gd name="connsiteX145" fmla="*/ 1668396 w 2726640"/>
                <a:gd name="connsiteY145" fmla="*/ 684373 h 2309648"/>
                <a:gd name="connsiteX146" fmla="*/ 1668396 w 2726640"/>
                <a:gd name="connsiteY146" fmla="*/ 799984 h 2309648"/>
                <a:gd name="connsiteX147" fmla="*/ 1519325 w 2726640"/>
                <a:gd name="connsiteY147" fmla="*/ 799984 h 2309648"/>
                <a:gd name="connsiteX148" fmla="*/ 1306142 w 2726640"/>
                <a:gd name="connsiteY148" fmla="*/ 684373 h 2309648"/>
                <a:gd name="connsiteX149" fmla="*/ 1455213 w 2726640"/>
                <a:gd name="connsiteY149" fmla="*/ 684373 h 2309648"/>
                <a:gd name="connsiteX150" fmla="*/ 1455213 w 2726640"/>
                <a:gd name="connsiteY150" fmla="*/ 799984 h 2309648"/>
                <a:gd name="connsiteX151" fmla="*/ 1306142 w 2726640"/>
                <a:gd name="connsiteY151" fmla="*/ 799984 h 2309648"/>
                <a:gd name="connsiteX152" fmla="*/ 1092959 w 2726640"/>
                <a:gd name="connsiteY152" fmla="*/ 684373 h 2309648"/>
                <a:gd name="connsiteX153" fmla="*/ 1242030 w 2726640"/>
                <a:gd name="connsiteY153" fmla="*/ 684373 h 2309648"/>
                <a:gd name="connsiteX154" fmla="*/ 1242030 w 2726640"/>
                <a:gd name="connsiteY154" fmla="*/ 799984 h 2309648"/>
                <a:gd name="connsiteX155" fmla="*/ 1092959 w 2726640"/>
                <a:gd name="connsiteY155" fmla="*/ 799984 h 2309648"/>
                <a:gd name="connsiteX156" fmla="*/ 879777 w 2726640"/>
                <a:gd name="connsiteY156" fmla="*/ 684373 h 2309648"/>
                <a:gd name="connsiteX157" fmla="*/ 1028848 w 2726640"/>
                <a:gd name="connsiteY157" fmla="*/ 684373 h 2309648"/>
                <a:gd name="connsiteX158" fmla="*/ 1028848 w 2726640"/>
                <a:gd name="connsiteY158" fmla="*/ 799984 h 2309648"/>
                <a:gd name="connsiteX159" fmla="*/ 879777 w 2726640"/>
                <a:gd name="connsiteY159" fmla="*/ 799984 h 2309648"/>
                <a:gd name="connsiteX160" fmla="*/ 666594 w 2726640"/>
                <a:gd name="connsiteY160" fmla="*/ 684373 h 2309648"/>
                <a:gd name="connsiteX161" fmla="*/ 815665 w 2726640"/>
                <a:gd name="connsiteY161" fmla="*/ 684373 h 2309648"/>
                <a:gd name="connsiteX162" fmla="*/ 815665 w 2726640"/>
                <a:gd name="connsiteY162" fmla="*/ 799984 h 2309648"/>
                <a:gd name="connsiteX163" fmla="*/ 666594 w 2726640"/>
                <a:gd name="connsiteY163" fmla="*/ 799984 h 2309648"/>
                <a:gd name="connsiteX164" fmla="*/ 558004 w 2726640"/>
                <a:gd name="connsiteY164" fmla="*/ 616994 h 2309648"/>
                <a:gd name="connsiteX165" fmla="*/ 558004 w 2726640"/>
                <a:gd name="connsiteY165" fmla="*/ 1296671 h 2309648"/>
                <a:gd name="connsiteX166" fmla="*/ 1274151 w 2726640"/>
                <a:gd name="connsiteY166" fmla="*/ 1296671 h 2309648"/>
                <a:gd name="connsiteX167" fmla="*/ 1273755 w 2726640"/>
                <a:gd name="connsiteY167" fmla="*/ 1298213 h 2309648"/>
                <a:gd name="connsiteX168" fmla="*/ 1350421 w 2726640"/>
                <a:gd name="connsiteY168" fmla="*/ 1298213 h 2309648"/>
                <a:gd name="connsiteX169" fmla="*/ 1372970 w 2726640"/>
                <a:gd name="connsiteY169" fmla="*/ 1225573 h 2309648"/>
                <a:gd name="connsiteX170" fmla="*/ 1739007 w 2726640"/>
                <a:gd name="connsiteY170" fmla="*/ 940391 h 2309648"/>
                <a:gd name="connsiteX171" fmla="*/ 1775817 w 2726640"/>
                <a:gd name="connsiteY171" fmla="*/ 938070 h 2309648"/>
                <a:gd name="connsiteX172" fmla="*/ 1776986 w 2726640"/>
                <a:gd name="connsiteY172" fmla="*/ 863187 h 2309648"/>
                <a:gd name="connsiteX173" fmla="*/ 1776986 w 2726640"/>
                <a:gd name="connsiteY173" fmla="*/ 616994 h 2309648"/>
                <a:gd name="connsiteX174" fmla="*/ 624888 w 2726640"/>
                <a:gd name="connsiteY174" fmla="*/ 474258 h 2309648"/>
                <a:gd name="connsiteX175" fmla="*/ 558004 w 2726640"/>
                <a:gd name="connsiteY175" fmla="*/ 544348 h 2309648"/>
                <a:gd name="connsiteX176" fmla="*/ 558004 w 2726640"/>
                <a:gd name="connsiteY176" fmla="*/ 570328 h 2309648"/>
                <a:gd name="connsiteX177" fmla="*/ 1776986 w 2726640"/>
                <a:gd name="connsiteY177" fmla="*/ 570328 h 2309648"/>
                <a:gd name="connsiteX178" fmla="*/ 1776986 w 2726640"/>
                <a:gd name="connsiteY178" fmla="*/ 544348 h 2309648"/>
                <a:gd name="connsiteX179" fmla="*/ 1710102 w 2726640"/>
                <a:gd name="connsiteY179" fmla="*/ 474258 h 2309648"/>
                <a:gd name="connsiteX180" fmla="*/ 1377660 w 2726640"/>
                <a:gd name="connsiteY180" fmla="*/ 474258 h 2309648"/>
                <a:gd name="connsiteX181" fmla="*/ 1377660 w 2726640"/>
                <a:gd name="connsiteY181" fmla="*/ 531397 h 2309648"/>
                <a:gd name="connsiteX182" fmla="*/ 1317791 w 2726640"/>
                <a:gd name="connsiteY182" fmla="*/ 531397 h 2309648"/>
                <a:gd name="connsiteX183" fmla="*/ 1317791 w 2726640"/>
                <a:gd name="connsiteY183" fmla="*/ 474258 h 2309648"/>
                <a:gd name="connsiteX184" fmla="*/ 1017198 w 2726640"/>
                <a:gd name="connsiteY184" fmla="*/ 474258 h 2309648"/>
                <a:gd name="connsiteX185" fmla="*/ 1017198 w 2726640"/>
                <a:gd name="connsiteY185" fmla="*/ 531397 h 2309648"/>
                <a:gd name="connsiteX186" fmla="*/ 957329 w 2726640"/>
                <a:gd name="connsiteY186" fmla="*/ 531397 h 2309648"/>
                <a:gd name="connsiteX187" fmla="*/ 957329 w 2726640"/>
                <a:gd name="connsiteY187" fmla="*/ 474258 h 2309648"/>
                <a:gd name="connsiteX188" fmla="*/ 1332759 w 2726640"/>
                <a:gd name="connsiteY188" fmla="*/ 381394 h 2309648"/>
                <a:gd name="connsiteX189" fmla="*/ 1332759 w 2726640"/>
                <a:gd name="connsiteY189" fmla="*/ 513425 h 2309648"/>
                <a:gd name="connsiteX190" fmla="*/ 1362693 w 2726640"/>
                <a:gd name="connsiteY190" fmla="*/ 513425 h 2309648"/>
                <a:gd name="connsiteX191" fmla="*/ 1362693 w 2726640"/>
                <a:gd name="connsiteY191" fmla="*/ 381394 h 2309648"/>
                <a:gd name="connsiteX192" fmla="*/ 972296 w 2726640"/>
                <a:gd name="connsiteY192" fmla="*/ 381394 h 2309648"/>
                <a:gd name="connsiteX193" fmla="*/ 972296 w 2726640"/>
                <a:gd name="connsiteY193" fmla="*/ 513425 h 2309648"/>
                <a:gd name="connsiteX194" fmla="*/ 1002231 w 2726640"/>
                <a:gd name="connsiteY194" fmla="*/ 513425 h 2309648"/>
                <a:gd name="connsiteX195" fmla="*/ 1002231 w 2726640"/>
                <a:gd name="connsiteY195" fmla="*/ 381394 h 2309648"/>
                <a:gd name="connsiteX196" fmla="*/ 575415 w 2726640"/>
                <a:gd name="connsiteY196" fmla="*/ 0 h 2309648"/>
                <a:gd name="connsiteX197" fmla="*/ 2151227 w 2726640"/>
                <a:gd name="connsiteY197" fmla="*/ 0 h 2309648"/>
                <a:gd name="connsiteX198" fmla="*/ 2726640 w 2726640"/>
                <a:gd name="connsiteY198" fmla="*/ 1150828 h 2309648"/>
                <a:gd name="connsiteX199" fmla="*/ 2147229 w 2726640"/>
                <a:gd name="connsiteY199" fmla="*/ 2309648 h 2309648"/>
                <a:gd name="connsiteX200" fmla="*/ 579412 w 2726640"/>
                <a:gd name="connsiteY200" fmla="*/ 2309648 h 2309648"/>
                <a:gd name="connsiteX201" fmla="*/ 0 w 2726640"/>
                <a:gd name="connsiteY201" fmla="*/ 1150828 h 230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</a:cxnLst>
              <a:rect l="l" t="t" r="r" b="b"/>
              <a:pathLst>
                <a:path w="2726640" h="2309648">
                  <a:moveTo>
                    <a:pt x="1829187" y="1826836"/>
                  </a:moveTo>
                  <a:lnTo>
                    <a:pt x="1829187" y="1886679"/>
                  </a:lnTo>
                  <a:lnTo>
                    <a:pt x="1846184" y="1887537"/>
                  </a:lnTo>
                  <a:lnTo>
                    <a:pt x="1863181" y="1886679"/>
                  </a:lnTo>
                  <a:lnTo>
                    <a:pt x="1863181" y="1826836"/>
                  </a:lnTo>
                  <a:lnTo>
                    <a:pt x="1846184" y="1827694"/>
                  </a:lnTo>
                  <a:close/>
                  <a:moveTo>
                    <a:pt x="2052256" y="1766776"/>
                  </a:moveTo>
                  <a:lnTo>
                    <a:pt x="2022369" y="1782997"/>
                  </a:lnTo>
                  <a:lnTo>
                    <a:pt x="2053084" y="1836197"/>
                  </a:lnTo>
                  <a:lnTo>
                    <a:pt x="2057675" y="1833985"/>
                  </a:lnTo>
                  <a:lnTo>
                    <a:pt x="2082391" y="1818970"/>
                  </a:lnTo>
                  <a:close/>
                  <a:moveTo>
                    <a:pt x="1640112" y="1766776"/>
                  </a:moveTo>
                  <a:lnTo>
                    <a:pt x="1609977" y="1818970"/>
                  </a:lnTo>
                  <a:lnTo>
                    <a:pt x="1634692" y="1833986"/>
                  </a:lnTo>
                  <a:lnTo>
                    <a:pt x="1639284" y="1836197"/>
                  </a:lnTo>
                  <a:lnTo>
                    <a:pt x="1669999" y="1782997"/>
                  </a:lnTo>
                  <a:close/>
                  <a:moveTo>
                    <a:pt x="2185339" y="1620027"/>
                  </a:moveTo>
                  <a:lnTo>
                    <a:pt x="2169117" y="1649914"/>
                  </a:lnTo>
                  <a:lnTo>
                    <a:pt x="2221312" y="1680049"/>
                  </a:lnTo>
                  <a:lnTo>
                    <a:pt x="2236327" y="1655333"/>
                  </a:lnTo>
                  <a:lnTo>
                    <a:pt x="2238539" y="1650742"/>
                  </a:lnTo>
                  <a:close/>
                  <a:moveTo>
                    <a:pt x="1507029" y="1620027"/>
                  </a:moveTo>
                  <a:lnTo>
                    <a:pt x="1453829" y="1650742"/>
                  </a:lnTo>
                  <a:lnTo>
                    <a:pt x="1456041" y="1655333"/>
                  </a:lnTo>
                  <a:lnTo>
                    <a:pt x="1471056" y="1680049"/>
                  </a:lnTo>
                  <a:lnTo>
                    <a:pt x="1523251" y="1649914"/>
                  </a:lnTo>
                  <a:close/>
                  <a:moveTo>
                    <a:pt x="2229177" y="1426846"/>
                  </a:moveTo>
                  <a:lnTo>
                    <a:pt x="2230036" y="1443842"/>
                  </a:lnTo>
                  <a:lnTo>
                    <a:pt x="2229177" y="1460839"/>
                  </a:lnTo>
                  <a:lnTo>
                    <a:pt x="2289020" y="1460840"/>
                  </a:lnTo>
                  <a:lnTo>
                    <a:pt x="2289879" y="1443843"/>
                  </a:lnTo>
                  <a:lnTo>
                    <a:pt x="2289020" y="1426846"/>
                  </a:lnTo>
                  <a:close/>
                  <a:moveTo>
                    <a:pt x="1403347" y="1426846"/>
                  </a:moveTo>
                  <a:lnTo>
                    <a:pt x="1402489" y="1443843"/>
                  </a:lnTo>
                  <a:lnTo>
                    <a:pt x="1403347" y="1460839"/>
                  </a:lnTo>
                  <a:lnTo>
                    <a:pt x="1463190" y="1460839"/>
                  </a:lnTo>
                  <a:lnTo>
                    <a:pt x="1462332" y="1443842"/>
                  </a:lnTo>
                  <a:lnTo>
                    <a:pt x="1463190" y="1426846"/>
                  </a:lnTo>
                  <a:close/>
                  <a:moveTo>
                    <a:pt x="2221312" y="1207636"/>
                  </a:moveTo>
                  <a:lnTo>
                    <a:pt x="2169117" y="1237771"/>
                  </a:lnTo>
                  <a:lnTo>
                    <a:pt x="2185339" y="1267658"/>
                  </a:lnTo>
                  <a:lnTo>
                    <a:pt x="2238539" y="1236943"/>
                  </a:lnTo>
                  <a:lnTo>
                    <a:pt x="2236327" y="1232352"/>
                  </a:lnTo>
                  <a:close/>
                  <a:moveTo>
                    <a:pt x="1471056" y="1207636"/>
                  </a:moveTo>
                  <a:lnTo>
                    <a:pt x="1456041" y="1232351"/>
                  </a:lnTo>
                  <a:lnTo>
                    <a:pt x="1453829" y="1236943"/>
                  </a:lnTo>
                  <a:lnTo>
                    <a:pt x="1507029" y="1267658"/>
                  </a:lnTo>
                  <a:lnTo>
                    <a:pt x="1523251" y="1237771"/>
                  </a:lnTo>
                  <a:close/>
                  <a:moveTo>
                    <a:pt x="1306142" y="1121500"/>
                  </a:moveTo>
                  <a:lnTo>
                    <a:pt x="1345094" y="1121500"/>
                  </a:lnTo>
                  <a:lnTo>
                    <a:pt x="1328414" y="1148955"/>
                  </a:lnTo>
                  <a:lnTo>
                    <a:pt x="1306142" y="1195189"/>
                  </a:lnTo>
                  <a:close/>
                  <a:moveTo>
                    <a:pt x="1092959" y="1121500"/>
                  </a:moveTo>
                  <a:lnTo>
                    <a:pt x="1242030" y="1121500"/>
                  </a:lnTo>
                  <a:lnTo>
                    <a:pt x="1242030" y="1237111"/>
                  </a:lnTo>
                  <a:lnTo>
                    <a:pt x="1092959" y="1237111"/>
                  </a:lnTo>
                  <a:close/>
                  <a:moveTo>
                    <a:pt x="879777" y="1121500"/>
                  </a:moveTo>
                  <a:lnTo>
                    <a:pt x="1028848" y="1121500"/>
                  </a:lnTo>
                  <a:lnTo>
                    <a:pt x="1028848" y="1237111"/>
                  </a:lnTo>
                  <a:lnTo>
                    <a:pt x="879777" y="1237111"/>
                  </a:lnTo>
                  <a:close/>
                  <a:moveTo>
                    <a:pt x="666594" y="1121500"/>
                  </a:moveTo>
                  <a:lnTo>
                    <a:pt x="815665" y="1121500"/>
                  </a:lnTo>
                  <a:lnTo>
                    <a:pt x="815665" y="1237111"/>
                  </a:lnTo>
                  <a:lnTo>
                    <a:pt x="666594" y="1237111"/>
                  </a:lnTo>
                  <a:close/>
                  <a:moveTo>
                    <a:pt x="1348083" y="1116580"/>
                  </a:moveTo>
                  <a:lnTo>
                    <a:pt x="1345094" y="1121500"/>
                  </a:lnTo>
                  <a:lnTo>
                    <a:pt x="1345094" y="1121500"/>
                  </a:lnTo>
                  <a:close/>
                  <a:moveTo>
                    <a:pt x="1828195" y="1100493"/>
                  </a:moveTo>
                  <a:lnTo>
                    <a:pt x="1828195" y="1464008"/>
                  </a:lnTo>
                  <a:lnTo>
                    <a:pt x="1833584" y="1464008"/>
                  </a:lnTo>
                  <a:lnTo>
                    <a:pt x="1867453" y="1464008"/>
                  </a:lnTo>
                  <a:lnTo>
                    <a:pt x="2054544" y="1464008"/>
                  </a:lnTo>
                  <a:lnTo>
                    <a:pt x="2054544" y="1424751"/>
                  </a:lnTo>
                  <a:lnTo>
                    <a:pt x="1867453" y="1424751"/>
                  </a:lnTo>
                  <a:lnTo>
                    <a:pt x="1867453" y="1100493"/>
                  </a:lnTo>
                  <a:close/>
                  <a:moveTo>
                    <a:pt x="2053084" y="1051488"/>
                  </a:moveTo>
                  <a:lnTo>
                    <a:pt x="2022369" y="1104688"/>
                  </a:lnTo>
                  <a:lnTo>
                    <a:pt x="2052256" y="1120909"/>
                  </a:lnTo>
                  <a:lnTo>
                    <a:pt x="2082391" y="1068715"/>
                  </a:lnTo>
                  <a:lnTo>
                    <a:pt x="2057675" y="1053700"/>
                  </a:lnTo>
                  <a:close/>
                  <a:moveTo>
                    <a:pt x="1639284" y="1051488"/>
                  </a:moveTo>
                  <a:lnTo>
                    <a:pt x="1634692" y="1053700"/>
                  </a:lnTo>
                  <a:lnTo>
                    <a:pt x="1609977" y="1068715"/>
                  </a:lnTo>
                  <a:lnTo>
                    <a:pt x="1640112" y="1120909"/>
                  </a:lnTo>
                  <a:lnTo>
                    <a:pt x="1669999" y="1104688"/>
                  </a:lnTo>
                  <a:close/>
                  <a:moveTo>
                    <a:pt x="1846184" y="1000149"/>
                  </a:moveTo>
                  <a:lnTo>
                    <a:pt x="1829187" y="1001007"/>
                  </a:lnTo>
                  <a:lnTo>
                    <a:pt x="1829187" y="1060849"/>
                  </a:lnTo>
                  <a:lnTo>
                    <a:pt x="1846184" y="1059991"/>
                  </a:lnTo>
                  <a:lnTo>
                    <a:pt x="1863181" y="1060849"/>
                  </a:lnTo>
                  <a:lnTo>
                    <a:pt x="1863181" y="1001007"/>
                  </a:lnTo>
                  <a:close/>
                  <a:moveTo>
                    <a:pt x="1846184" y="989241"/>
                  </a:moveTo>
                  <a:cubicBezTo>
                    <a:pt x="2097254" y="989241"/>
                    <a:pt x="2300786" y="1192773"/>
                    <a:pt x="2300786" y="1443842"/>
                  </a:cubicBezTo>
                  <a:cubicBezTo>
                    <a:pt x="2300786" y="1694912"/>
                    <a:pt x="2097254" y="1898444"/>
                    <a:pt x="1846184" y="1898444"/>
                  </a:cubicBezTo>
                  <a:cubicBezTo>
                    <a:pt x="1595114" y="1898444"/>
                    <a:pt x="1391582" y="1694912"/>
                    <a:pt x="1391582" y="1443842"/>
                  </a:cubicBezTo>
                  <a:cubicBezTo>
                    <a:pt x="1391582" y="1192773"/>
                    <a:pt x="1595114" y="989241"/>
                    <a:pt x="1846184" y="989241"/>
                  </a:cubicBezTo>
                  <a:close/>
                  <a:moveTo>
                    <a:pt x="1306142" y="975791"/>
                  </a:moveTo>
                  <a:lnTo>
                    <a:pt x="1455213" y="975791"/>
                  </a:lnTo>
                  <a:lnTo>
                    <a:pt x="1455213" y="993090"/>
                  </a:lnTo>
                  <a:lnTo>
                    <a:pt x="1459422" y="989266"/>
                  </a:lnTo>
                  <a:lnTo>
                    <a:pt x="1423017" y="1022353"/>
                  </a:lnTo>
                  <a:cubicBezTo>
                    <a:pt x="1410589" y="1034780"/>
                    <a:pt x="1398754" y="1047800"/>
                    <a:pt x="1387559" y="1061366"/>
                  </a:cubicBezTo>
                  <a:lnTo>
                    <a:pt x="1365099" y="1091402"/>
                  </a:lnTo>
                  <a:lnTo>
                    <a:pt x="1306142" y="1091402"/>
                  </a:lnTo>
                  <a:close/>
                  <a:moveTo>
                    <a:pt x="1092959" y="975791"/>
                  </a:moveTo>
                  <a:lnTo>
                    <a:pt x="1242030" y="975791"/>
                  </a:lnTo>
                  <a:lnTo>
                    <a:pt x="1242030" y="1091402"/>
                  </a:lnTo>
                  <a:lnTo>
                    <a:pt x="1092959" y="1091402"/>
                  </a:lnTo>
                  <a:close/>
                  <a:moveTo>
                    <a:pt x="879777" y="975791"/>
                  </a:moveTo>
                  <a:lnTo>
                    <a:pt x="1028848" y="975791"/>
                  </a:lnTo>
                  <a:lnTo>
                    <a:pt x="1028848" y="1091402"/>
                  </a:lnTo>
                  <a:lnTo>
                    <a:pt x="879777" y="1091402"/>
                  </a:lnTo>
                  <a:close/>
                  <a:moveTo>
                    <a:pt x="666594" y="975791"/>
                  </a:moveTo>
                  <a:lnTo>
                    <a:pt x="815665" y="975791"/>
                  </a:lnTo>
                  <a:lnTo>
                    <a:pt x="815665" y="1091402"/>
                  </a:lnTo>
                  <a:lnTo>
                    <a:pt x="666594" y="1091402"/>
                  </a:lnTo>
                  <a:close/>
                  <a:moveTo>
                    <a:pt x="1846184" y="959431"/>
                  </a:moveTo>
                  <a:cubicBezTo>
                    <a:pt x="1578650" y="959431"/>
                    <a:pt x="1361771" y="1176309"/>
                    <a:pt x="1361771" y="1443842"/>
                  </a:cubicBezTo>
                  <a:cubicBezTo>
                    <a:pt x="1361771" y="1711376"/>
                    <a:pt x="1578650" y="1928254"/>
                    <a:pt x="1846184" y="1928254"/>
                  </a:cubicBezTo>
                  <a:cubicBezTo>
                    <a:pt x="2113717" y="1928254"/>
                    <a:pt x="2330596" y="1711376"/>
                    <a:pt x="2330596" y="1443842"/>
                  </a:cubicBezTo>
                  <a:cubicBezTo>
                    <a:pt x="2330596" y="1176309"/>
                    <a:pt x="2113717" y="959431"/>
                    <a:pt x="1846184" y="959431"/>
                  </a:cubicBezTo>
                  <a:close/>
                  <a:moveTo>
                    <a:pt x="1519325" y="830082"/>
                  </a:moveTo>
                  <a:lnTo>
                    <a:pt x="1668396" y="830082"/>
                  </a:lnTo>
                  <a:lnTo>
                    <a:pt x="1668396" y="880929"/>
                  </a:lnTo>
                  <a:lnTo>
                    <a:pt x="1648116" y="886143"/>
                  </a:lnTo>
                  <a:cubicBezTo>
                    <a:pt x="1613711" y="896845"/>
                    <a:pt x="1580756" y="910837"/>
                    <a:pt x="1549619" y="927751"/>
                  </a:cubicBezTo>
                  <a:lnTo>
                    <a:pt x="1520086" y="945693"/>
                  </a:lnTo>
                  <a:lnTo>
                    <a:pt x="1519325" y="945693"/>
                  </a:lnTo>
                  <a:close/>
                  <a:moveTo>
                    <a:pt x="1306142" y="830082"/>
                  </a:moveTo>
                  <a:lnTo>
                    <a:pt x="1455213" y="830082"/>
                  </a:lnTo>
                  <a:lnTo>
                    <a:pt x="1455213" y="945693"/>
                  </a:lnTo>
                  <a:lnTo>
                    <a:pt x="1306142" y="945693"/>
                  </a:lnTo>
                  <a:close/>
                  <a:moveTo>
                    <a:pt x="1092959" y="830082"/>
                  </a:moveTo>
                  <a:lnTo>
                    <a:pt x="1242030" y="830082"/>
                  </a:lnTo>
                  <a:lnTo>
                    <a:pt x="1242030" y="945693"/>
                  </a:lnTo>
                  <a:lnTo>
                    <a:pt x="1092959" y="945693"/>
                  </a:lnTo>
                  <a:close/>
                  <a:moveTo>
                    <a:pt x="879777" y="830082"/>
                  </a:moveTo>
                  <a:lnTo>
                    <a:pt x="1028848" y="830082"/>
                  </a:lnTo>
                  <a:lnTo>
                    <a:pt x="1028848" y="945693"/>
                  </a:lnTo>
                  <a:lnTo>
                    <a:pt x="879777" y="945693"/>
                  </a:lnTo>
                  <a:close/>
                  <a:moveTo>
                    <a:pt x="666594" y="830082"/>
                  </a:moveTo>
                  <a:lnTo>
                    <a:pt x="815665" y="830082"/>
                  </a:lnTo>
                  <a:lnTo>
                    <a:pt x="815665" y="945693"/>
                  </a:lnTo>
                  <a:lnTo>
                    <a:pt x="666594" y="945693"/>
                  </a:lnTo>
                  <a:close/>
                  <a:moveTo>
                    <a:pt x="1519325" y="684373"/>
                  </a:moveTo>
                  <a:lnTo>
                    <a:pt x="1668396" y="684373"/>
                  </a:lnTo>
                  <a:lnTo>
                    <a:pt x="1668396" y="799984"/>
                  </a:lnTo>
                  <a:lnTo>
                    <a:pt x="1519325" y="799984"/>
                  </a:lnTo>
                  <a:close/>
                  <a:moveTo>
                    <a:pt x="1306142" y="684373"/>
                  </a:moveTo>
                  <a:lnTo>
                    <a:pt x="1455213" y="684373"/>
                  </a:lnTo>
                  <a:lnTo>
                    <a:pt x="1455213" y="799984"/>
                  </a:lnTo>
                  <a:lnTo>
                    <a:pt x="1306142" y="799984"/>
                  </a:lnTo>
                  <a:close/>
                  <a:moveTo>
                    <a:pt x="1092959" y="684373"/>
                  </a:moveTo>
                  <a:lnTo>
                    <a:pt x="1242030" y="684373"/>
                  </a:lnTo>
                  <a:lnTo>
                    <a:pt x="1242030" y="799984"/>
                  </a:lnTo>
                  <a:lnTo>
                    <a:pt x="1092959" y="799984"/>
                  </a:lnTo>
                  <a:close/>
                  <a:moveTo>
                    <a:pt x="879777" y="684373"/>
                  </a:moveTo>
                  <a:lnTo>
                    <a:pt x="1028848" y="684373"/>
                  </a:lnTo>
                  <a:lnTo>
                    <a:pt x="1028848" y="799984"/>
                  </a:lnTo>
                  <a:lnTo>
                    <a:pt x="879777" y="799984"/>
                  </a:lnTo>
                  <a:close/>
                  <a:moveTo>
                    <a:pt x="666594" y="684373"/>
                  </a:moveTo>
                  <a:lnTo>
                    <a:pt x="815665" y="684373"/>
                  </a:lnTo>
                  <a:lnTo>
                    <a:pt x="815665" y="799984"/>
                  </a:lnTo>
                  <a:lnTo>
                    <a:pt x="666594" y="799984"/>
                  </a:lnTo>
                  <a:close/>
                  <a:moveTo>
                    <a:pt x="558004" y="616994"/>
                  </a:moveTo>
                  <a:lnTo>
                    <a:pt x="558004" y="1296671"/>
                  </a:lnTo>
                  <a:lnTo>
                    <a:pt x="1274151" y="1296671"/>
                  </a:lnTo>
                  <a:lnTo>
                    <a:pt x="1273755" y="1298213"/>
                  </a:lnTo>
                  <a:lnTo>
                    <a:pt x="1350421" y="1298213"/>
                  </a:lnTo>
                  <a:lnTo>
                    <a:pt x="1372970" y="1225573"/>
                  </a:lnTo>
                  <a:cubicBezTo>
                    <a:pt x="1436186" y="1076113"/>
                    <a:pt x="1573584" y="965667"/>
                    <a:pt x="1739007" y="940391"/>
                  </a:cubicBezTo>
                  <a:lnTo>
                    <a:pt x="1775817" y="938070"/>
                  </a:lnTo>
                  <a:cubicBezTo>
                    <a:pt x="1776206" y="913109"/>
                    <a:pt x="1776596" y="888148"/>
                    <a:pt x="1776986" y="863187"/>
                  </a:cubicBezTo>
                  <a:lnTo>
                    <a:pt x="1776986" y="616994"/>
                  </a:lnTo>
                  <a:close/>
                  <a:moveTo>
                    <a:pt x="624888" y="474258"/>
                  </a:moveTo>
                  <a:cubicBezTo>
                    <a:pt x="587949" y="474258"/>
                    <a:pt x="558004" y="505638"/>
                    <a:pt x="558004" y="544348"/>
                  </a:cubicBezTo>
                  <a:lnTo>
                    <a:pt x="558004" y="570328"/>
                  </a:lnTo>
                  <a:lnTo>
                    <a:pt x="1776986" y="570328"/>
                  </a:lnTo>
                  <a:lnTo>
                    <a:pt x="1776986" y="544348"/>
                  </a:lnTo>
                  <a:cubicBezTo>
                    <a:pt x="1776986" y="505638"/>
                    <a:pt x="1747041" y="474258"/>
                    <a:pt x="1710102" y="474258"/>
                  </a:cubicBezTo>
                  <a:lnTo>
                    <a:pt x="1377660" y="474258"/>
                  </a:lnTo>
                  <a:lnTo>
                    <a:pt x="1377660" y="531397"/>
                  </a:lnTo>
                  <a:lnTo>
                    <a:pt x="1317791" y="531397"/>
                  </a:lnTo>
                  <a:lnTo>
                    <a:pt x="1317791" y="474258"/>
                  </a:lnTo>
                  <a:lnTo>
                    <a:pt x="1017198" y="474258"/>
                  </a:lnTo>
                  <a:lnTo>
                    <a:pt x="1017198" y="531397"/>
                  </a:lnTo>
                  <a:lnTo>
                    <a:pt x="957329" y="531397"/>
                  </a:lnTo>
                  <a:lnTo>
                    <a:pt x="957329" y="474258"/>
                  </a:lnTo>
                  <a:close/>
                  <a:moveTo>
                    <a:pt x="1332759" y="381394"/>
                  </a:moveTo>
                  <a:lnTo>
                    <a:pt x="1332759" y="513425"/>
                  </a:lnTo>
                  <a:lnTo>
                    <a:pt x="1362693" y="513425"/>
                  </a:lnTo>
                  <a:lnTo>
                    <a:pt x="1362693" y="381394"/>
                  </a:lnTo>
                  <a:close/>
                  <a:moveTo>
                    <a:pt x="972296" y="381394"/>
                  </a:moveTo>
                  <a:lnTo>
                    <a:pt x="972296" y="513425"/>
                  </a:lnTo>
                  <a:lnTo>
                    <a:pt x="1002231" y="513425"/>
                  </a:lnTo>
                  <a:lnTo>
                    <a:pt x="1002231" y="381394"/>
                  </a:lnTo>
                  <a:close/>
                  <a:moveTo>
                    <a:pt x="575415" y="0"/>
                  </a:moveTo>
                  <a:lnTo>
                    <a:pt x="2151227" y="0"/>
                  </a:lnTo>
                  <a:lnTo>
                    <a:pt x="2726640" y="1150828"/>
                  </a:lnTo>
                  <a:lnTo>
                    <a:pt x="2147229" y="2309648"/>
                  </a:lnTo>
                  <a:lnTo>
                    <a:pt x="579412" y="2309648"/>
                  </a:lnTo>
                  <a:lnTo>
                    <a:pt x="0" y="1150828"/>
                  </a:lnTo>
                  <a:close/>
                </a:path>
              </a:pathLst>
            </a:custGeom>
            <a:solidFill>
              <a:srgbClr val="016E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E5C205E-5FB2-C31E-B576-0BEDBDF74AB2}"/>
                </a:ext>
              </a:extLst>
            </p:cNvPr>
            <p:cNvSpPr txBox="1"/>
            <p:nvPr/>
          </p:nvSpPr>
          <p:spPr>
            <a:xfrm rot="3864487">
              <a:off x="4585196" y="1782171"/>
              <a:ext cx="1552428" cy="383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+mj-ea"/>
                  <a:ea typeface="+mj-ea"/>
                </a:rPr>
                <a:t>日時指定</a:t>
              </a:r>
              <a:endParaRPr kumimoji="1" lang="ja-JP" altLang="en-US" sz="28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E78369B-5E92-49E6-62AE-7012DF003200}"/>
              </a:ext>
            </a:extLst>
          </p:cNvPr>
          <p:cNvGrpSpPr>
            <a:grpSpLocks noChangeAspect="1"/>
          </p:cNvGrpSpPr>
          <p:nvPr/>
        </p:nvGrpSpPr>
        <p:grpSpPr>
          <a:xfrm>
            <a:off x="5216442" y="3887688"/>
            <a:ext cx="3677847" cy="3230456"/>
            <a:chOff x="4881478" y="4555106"/>
            <a:chExt cx="2726640" cy="2394958"/>
          </a:xfrm>
        </p:grpSpPr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7166CB9E-C15A-6069-A57D-B069E1A025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1478" y="4555106"/>
              <a:ext cx="2726640" cy="2309648"/>
            </a:xfrm>
            <a:custGeom>
              <a:avLst/>
              <a:gdLst>
                <a:gd name="connsiteX0" fmla="*/ 672462 w 2726640"/>
                <a:gd name="connsiteY0" fmla="*/ 1589223 h 2309648"/>
                <a:gd name="connsiteX1" fmla="*/ 698602 w 2726640"/>
                <a:gd name="connsiteY1" fmla="*/ 1634499 h 2309648"/>
                <a:gd name="connsiteX2" fmla="*/ 1958212 w 2726640"/>
                <a:gd name="connsiteY2" fmla="*/ 1634499 h 2309648"/>
                <a:gd name="connsiteX3" fmla="*/ 1958212 w 2726640"/>
                <a:gd name="connsiteY3" fmla="*/ 1589223 h 2309648"/>
                <a:gd name="connsiteX4" fmla="*/ 530310 w 2726640"/>
                <a:gd name="connsiteY4" fmla="*/ 1343008 h 2309648"/>
                <a:gd name="connsiteX5" fmla="*/ 554392 w 2726640"/>
                <a:gd name="connsiteY5" fmla="*/ 1384720 h 2309648"/>
                <a:gd name="connsiteX6" fmla="*/ 1951933 w 2726640"/>
                <a:gd name="connsiteY6" fmla="*/ 1384720 h 2309648"/>
                <a:gd name="connsiteX7" fmla="*/ 1860194 w 2726640"/>
                <a:gd name="connsiteY7" fmla="*/ 1343008 h 2309648"/>
                <a:gd name="connsiteX8" fmla="*/ 2243777 w 2726640"/>
                <a:gd name="connsiteY8" fmla="*/ 1165212 h 2309648"/>
                <a:gd name="connsiteX9" fmla="*/ 2212700 w 2726640"/>
                <a:gd name="connsiteY9" fmla="*/ 1168345 h 2309648"/>
                <a:gd name="connsiteX10" fmla="*/ 2202850 w 2726640"/>
                <a:gd name="connsiteY10" fmla="*/ 1171402 h 2309648"/>
                <a:gd name="connsiteX11" fmla="*/ 2288871 w 2726640"/>
                <a:gd name="connsiteY11" fmla="*/ 1209366 h 2309648"/>
                <a:gd name="connsiteX12" fmla="*/ 2349825 w 2726640"/>
                <a:gd name="connsiteY12" fmla="*/ 1366627 h 2309648"/>
                <a:gd name="connsiteX13" fmla="*/ 2192566 w 2726640"/>
                <a:gd name="connsiteY13" fmla="*/ 1427581 h 2309648"/>
                <a:gd name="connsiteX14" fmla="*/ 2089575 w 2726640"/>
                <a:gd name="connsiteY14" fmla="*/ 1382128 h 2309648"/>
                <a:gd name="connsiteX15" fmla="*/ 2089575 w 2726640"/>
                <a:gd name="connsiteY15" fmla="*/ 1702209 h 2309648"/>
                <a:gd name="connsiteX16" fmla="*/ 2312913 w 2726640"/>
                <a:gd name="connsiteY16" fmla="*/ 1702209 h 2309648"/>
                <a:gd name="connsiteX17" fmla="*/ 2397978 w 2726640"/>
                <a:gd name="connsiteY17" fmla="*/ 1554325 h 2309648"/>
                <a:gd name="connsiteX18" fmla="*/ 2397978 w 2726640"/>
                <a:gd name="connsiteY18" fmla="*/ 1319413 h 2309648"/>
                <a:gd name="connsiteX19" fmla="*/ 2243777 w 2726640"/>
                <a:gd name="connsiteY19" fmla="*/ 1165212 h 2309648"/>
                <a:gd name="connsiteX20" fmla="*/ 1128982 w 2726640"/>
                <a:gd name="connsiteY20" fmla="*/ 1103875 h 2309648"/>
                <a:gd name="connsiteX21" fmla="*/ 1128982 w 2726640"/>
                <a:gd name="connsiteY21" fmla="*/ 1299481 h 2309648"/>
                <a:gd name="connsiteX22" fmla="*/ 1243883 w 2726640"/>
                <a:gd name="connsiteY22" fmla="*/ 1299481 h 2309648"/>
                <a:gd name="connsiteX23" fmla="*/ 1243883 w 2726640"/>
                <a:gd name="connsiteY23" fmla="*/ 1103875 h 2309648"/>
                <a:gd name="connsiteX24" fmla="*/ 565167 w 2726640"/>
                <a:gd name="connsiteY24" fmla="*/ 1103875 h 2309648"/>
                <a:gd name="connsiteX25" fmla="*/ 565167 w 2726640"/>
                <a:gd name="connsiteY25" fmla="*/ 1299481 h 2309648"/>
                <a:gd name="connsiteX26" fmla="*/ 680067 w 2726640"/>
                <a:gd name="connsiteY26" fmla="*/ 1299481 h 2309648"/>
                <a:gd name="connsiteX27" fmla="*/ 680067 w 2726640"/>
                <a:gd name="connsiteY27" fmla="*/ 1103875 h 2309648"/>
                <a:gd name="connsiteX28" fmla="*/ 1836283 w 2726640"/>
                <a:gd name="connsiteY28" fmla="*/ 1039868 h 2309648"/>
                <a:gd name="connsiteX29" fmla="*/ 1744252 w 2726640"/>
                <a:gd name="connsiteY29" fmla="*/ 1098834 h 2309648"/>
                <a:gd name="connsiteX30" fmla="*/ 1794787 w 2726640"/>
                <a:gd name="connsiteY30" fmla="*/ 1229211 h 2309648"/>
                <a:gd name="connsiteX31" fmla="*/ 2198954 w 2726640"/>
                <a:gd name="connsiteY31" fmla="*/ 1407584 h 2309648"/>
                <a:gd name="connsiteX32" fmla="*/ 2329331 w 2726640"/>
                <a:gd name="connsiteY32" fmla="*/ 1357049 h 2309648"/>
                <a:gd name="connsiteX33" fmla="*/ 2278797 w 2726640"/>
                <a:gd name="connsiteY33" fmla="*/ 1226672 h 2309648"/>
                <a:gd name="connsiteX34" fmla="*/ 1874630 w 2726640"/>
                <a:gd name="connsiteY34" fmla="*/ 1048299 h 2309648"/>
                <a:gd name="connsiteX35" fmla="*/ 1836283 w 2726640"/>
                <a:gd name="connsiteY35" fmla="*/ 1039868 h 2309648"/>
                <a:gd name="connsiteX36" fmla="*/ 987151 w 2726640"/>
                <a:gd name="connsiteY36" fmla="*/ 1019631 h 2309648"/>
                <a:gd name="connsiteX37" fmla="*/ 987151 w 2726640"/>
                <a:gd name="connsiteY37" fmla="*/ 1046878 h 2309648"/>
                <a:gd name="connsiteX38" fmla="*/ 1078670 w 2726640"/>
                <a:gd name="connsiteY38" fmla="*/ 1046878 h 2309648"/>
                <a:gd name="connsiteX39" fmla="*/ 1078670 w 2726640"/>
                <a:gd name="connsiteY39" fmla="*/ 1019631 h 2309648"/>
                <a:gd name="connsiteX40" fmla="*/ 1371559 w 2726640"/>
                <a:gd name="connsiteY40" fmla="*/ 1008241 h 2309648"/>
                <a:gd name="connsiteX41" fmla="*/ 1371559 w 2726640"/>
                <a:gd name="connsiteY41" fmla="*/ 1299732 h 2309648"/>
                <a:gd name="connsiteX42" fmla="*/ 1867767 w 2726640"/>
                <a:gd name="connsiteY42" fmla="*/ 1299732 h 2309648"/>
                <a:gd name="connsiteX43" fmla="*/ 1867767 w 2726640"/>
                <a:gd name="connsiteY43" fmla="*/ 1285182 h 2309648"/>
                <a:gd name="connsiteX44" fmla="*/ 1778729 w 2726640"/>
                <a:gd name="connsiteY44" fmla="*/ 1244498 h 2309648"/>
                <a:gd name="connsiteX45" fmla="*/ 1721292 w 2726640"/>
                <a:gd name="connsiteY45" fmla="*/ 1090410 h 2309648"/>
                <a:gd name="connsiteX46" fmla="*/ 1853083 w 2726640"/>
                <a:gd name="connsiteY46" fmla="*/ 1025383 h 2309648"/>
                <a:gd name="connsiteX47" fmla="*/ 1867767 w 2726640"/>
                <a:gd name="connsiteY47" fmla="*/ 1030382 h 2309648"/>
                <a:gd name="connsiteX48" fmla="*/ 1867767 w 2726640"/>
                <a:gd name="connsiteY48" fmla="*/ 1008241 h 2309648"/>
                <a:gd name="connsiteX49" fmla="*/ 1690305 w 2726640"/>
                <a:gd name="connsiteY49" fmla="*/ 1008241 h 2309648"/>
                <a:gd name="connsiteX50" fmla="*/ 1690305 w 2726640"/>
                <a:gd name="connsiteY50" fmla="*/ 1044391 h 2309648"/>
                <a:gd name="connsiteX51" fmla="*/ 1690083 w 2726640"/>
                <a:gd name="connsiteY51" fmla="*/ 1044391 h 2309648"/>
                <a:gd name="connsiteX52" fmla="*/ 1664395 w 2726640"/>
                <a:gd name="connsiteY52" fmla="*/ 1070212 h 2309648"/>
                <a:gd name="connsiteX53" fmla="*/ 1643008 w 2726640"/>
                <a:gd name="connsiteY53" fmla="*/ 1044415 h 2309648"/>
                <a:gd name="connsiteX54" fmla="*/ 1617345 w 2726640"/>
                <a:gd name="connsiteY54" fmla="*/ 1070212 h 2309648"/>
                <a:gd name="connsiteX55" fmla="*/ 1595998 w 2726640"/>
                <a:gd name="connsiteY55" fmla="*/ 1044464 h 2309648"/>
                <a:gd name="connsiteX56" fmla="*/ 1570383 w 2726640"/>
                <a:gd name="connsiteY56" fmla="*/ 1070212 h 2309648"/>
                <a:gd name="connsiteX57" fmla="*/ 1548975 w 2726640"/>
                <a:gd name="connsiteY57" fmla="*/ 1044391 h 2309648"/>
                <a:gd name="connsiteX58" fmla="*/ 1549020 w 2726640"/>
                <a:gd name="connsiteY58" fmla="*/ 1044391 h 2309648"/>
                <a:gd name="connsiteX59" fmla="*/ 1549020 w 2726640"/>
                <a:gd name="connsiteY59" fmla="*/ 1008241 h 2309648"/>
                <a:gd name="connsiteX60" fmla="*/ 977149 w 2726640"/>
                <a:gd name="connsiteY60" fmla="*/ 1005389 h 2309648"/>
                <a:gd name="connsiteX61" fmla="*/ 1088673 w 2726640"/>
                <a:gd name="connsiteY61" fmla="*/ 1005389 h 2309648"/>
                <a:gd name="connsiteX62" fmla="*/ 1088673 w 2726640"/>
                <a:gd name="connsiteY62" fmla="*/ 1103929 h 2309648"/>
                <a:gd name="connsiteX63" fmla="*/ 1060123 w 2726640"/>
                <a:gd name="connsiteY63" fmla="*/ 1132479 h 2309648"/>
                <a:gd name="connsiteX64" fmla="*/ 1005699 w 2726640"/>
                <a:gd name="connsiteY64" fmla="*/ 1132479 h 2309648"/>
                <a:gd name="connsiteX65" fmla="*/ 977149 w 2726640"/>
                <a:gd name="connsiteY65" fmla="*/ 1103929 h 2309648"/>
                <a:gd name="connsiteX66" fmla="*/ 833839 w 2726640"/>
                <a:gd name="connsiteY66" fmla="*/ 866739 h 2309648"/>
                <a:gd name="connsiteX67" fmla="*/ 800643 w 2726640"/>
                <a:gd name="connsiteY67" fmla="*/ 883347 h 2309648"/>
                <a:gd name="connsiteX68" fmla="*/ 815820 w 2726640"/>
                <a:gd name="connsiteY68" fmla="*/ 895326 h 2309648"/>
                <a:gd name="connsiteX69" fmla="*/ 808491 w 2726640"/>
                <a:gd name="connsiteY69" fmla="*/ 895326 h 2309648"/>
                <a:gd name="connsiteX70" fmla="*/ 806240 w 2726640"/>
                <a:gd name="connsiteY70" fmla="*/ 893445 h 2309648"/>
                <a:gd name="connsiteX71" fmla="*/ 697510 w 2726640"/>
                <a:gd name="connsiteY71" fmla="*/ 893445 h 2309648"/>
                <a:gd name="connsiteX72" fmla="*/ 697510 w 2726640"/>
                <a:gd name="connsiteY72" fmla="*/ 893665 h 2309648"/>
                <a:gd name="connsiteX73" fmla="*/ 668659 w 2726640"/>
                <a:gd name="connsiteY73" fmla="*/ 893665 h 2309648"/>
                <a:gd name="connsiteX74" fmla="*/ 668659 w 2726640"/>
                <a:gd name="connsiteY74" fmla="*/ 893803 h 2309648"/>
                <a:gd name="connsiteX75" fmla="*/ 664249 w 2726640"/>
                <a:gd name="connsiteY75" fmla="*/ 893811 h 2309648"/>
                <a:gd name="connsiteX76" fmla="*/ 542597 w 2726640"/>
                <a:gd name="connsiteY76" fmla="*/ 1089821 h 2309648"/>
                <a:gd name="connsiteX77" fmla="*/ 697080 w 2726640"/>
                <a:gd name="connsiteY77" fmla="*/ 1089821 h 2309648"/>
                <a:gd name="connsiteX78" fmla="*/ 696524 w 2726640"/>
                <a:gd name="connsiteY78" fmla="*/ 1147988 h 2309648"/>
                <a:gd name="connsiteX79" fmla="*/ 696524 w 2726640"/>
                <a:gd name="connsiteY79" fmla="*/ 1299481 h 2309648"/>
                <a:gd name="connsiteX80" fmla="*/ 1114577 w 2726640"/>
                <a:gd name="connsiteY80" fmla="*/ 1299481 h 2309648"/>
                <a:gd name="connsiteX81" fmla="*/ 1113591 w 2726640"/>
                <a:gd name="connsiteY81" fmla="*/ 1147988 h 2309648"/>
                <a:gd name="connsiteX82" fmla="*/ 1113252 w 2726640"/>
                <a:gd name="connsiteY82" fmla="*/ 1089821 h 2309648"/>
                <a:gd name="connsiteX83" fmla="*/ 1268504 w 2726640"/>
                <a:gd name="connsiteY83" fmla="*/ 1089821 h 2309648"/>
                <a:gd name="connsiteX84" fmla="*/ 1146852 w 2726640"/>
                <a:gd name="connsiteY84" fmla="*/ 893811 h 2309648"/>
                <a:gd name="connsiteX85" fmla="*/ 1121080 w 2726640"/>
                <a:gd name="connsiteY85" fmla="*/ 893766 h 2309648"/>
                <a:gd name="connsiteX86" fmla="*/ 1121080 w 2726640"/>
                <a:gd name="connsiteY86" fmla="*/ 893665 h 2309648"/>
                <a:gd name="connsiteX87" fmla="*/ 1113591 w 2726640"/>
                <a:gd name="connsiteY87" fmla="*/ 893665 h 2309648"/>
                <a:gd name="connsiteX88" fmla="*/ 1113591 w 2726640"/>
                <a:gd name="connsiteY88" fmla="*/ 893445 h 2309648"/>
                <a:gd name="connsiteX89" fmla="*/ 1004861 w 2726640"/>
                <a:gd name="connsiteY89" fmla="*/ 893445 h 2309648"/>
                <a:gd name="connsiteX90" fmla="*/ 1002610 w 2726640"/>
                <a:gd name="connsiteY90" fmla="*/ 895326 h 2309648"/>
                <a:gd name="connsiteX91" fmla="*/ 992774 w 2726640"/>
                <a:gd name="connsiteY91" fmla="*/ 895326 h 2309648"/>
                <a:gd name="connsiteX92" fmla="*/ 1007950 w 2726640"/>
                <a:gd name="connsiteY92" fmla="*/ 883347 h 2309648"/>
                <a:gd name="connsiteX93" fmla="*/ 974754 w 2726640"/>
                <a:gd name="connsiteY93" fmla="*/ 866740 h 2309648"/>
                <a:gd name="connsiteX94" fmla="*/ 910061 w 2726640"/>
                <a:gd name="connsiteY94" fmla="*/ 895326 h 2309648"/>
                <a:gd name="connsiteX95" fmla="*/ 898533 w 2726640"/>
                <a:gd name="connsiteY95" fmla="*/ 895326 h 2309648"/>
                <a:gd name="connsiteX96" fmla="*/ 2231465 w 2726640"/>
                <a:gd name="connsiteY96" fmla="*/ 768090 h 2309648"/>
                <a:gd name="connsiteX97" fmla="*/ 2077264 w 2726640"/>
                <a:gd name="connsiteY97" fmla="*/ 940136 h 2309648"/>
                <a:gd name="connsiteX98" fmla="*/ 2231465 w 2726640"/>
                <a:gd name="connsiteY98" fmla="*/ 1112182 h 2309648"/>
                <a:gd name="connsiteX99" fmla="*/ 2385667 w 2726640"/>
                <a:gd name="connsiteY99" fmla="*/ 940136 h 2309648"/>
                <a:gd name="connsiteX100" fmla="*/ 2231465 w 2726640"/>
                <a:gd name="connsiteY100" fmla="*/ 768090 h 2309648"/>
                <a:gd name="connsiteX101" fmla="*/ 905550 w 2726640"/>
                <a:gd name="connsiteY101" fmla="*/ 486677 h 2309648"/>
                <a:gd name="connsiteX102" fmla="*/ 750127 w 2726640"/>
                <a:gd name="connsiteY102" fmla="*/ 659541 h 2309648"/>
                <a:gd name="connsiteX103" fmla="*/ 905550 w 2726640"/>
                <a:gd name="connsiteY103" fmla="*/ 832405 h 2309648"/>
                <a:gd name="connsiteX104" fmla="*/ 1060974 w 2726640"/>
                <a:gd name="connsiteY104" fmla="*/ 659541 h 2309648"/>
                <a:gd name="connsiteX105" fmla="*/ 905550 w 2726640"/>
                <a:gd name="connsiteY105" fmla="*/ 486677 h 2309648"/>
                <a:gd name="connsiteX106" fmla="*/ 575415 w 2726640"/>
                <a:gd name="connsiteY106" fmla="*/ 0 h 2309648"/>
                <a:gd name="connsiteX107" fmla="*/ 2151227 w 2726640"/>
                <a:gd name="connsiteY107" fmla="*/ 0 h 2309648"/>
                <a:gd name="connsiteX108" fmla="*/ 2726640 w 2726640"/>
                <a:gd name="connsiteY108" fmla="*/ 1150828 h 2309648"/>
                <a:gd name="connsiteX109" fmla="*/ 2147229 w 2726640"/>
                <a:gd name="connsiteY109" fmla="*/ 2309648 h 2309648"/>
                <a:gd name="connsiteX110" fmla="*/ 579412 w 2726640"/>
                <a:gd name="connsiteY110" fmla="*/ 2309648 h 2309648"/>
                <a:gd name="connsiteX111" fmla="*/ 0 w 2726640"/>
                <a:gd name="connsiteY111" fmla="*/ 1150828 h 2309648"/>
                <a:gd name="connsiteX0" fmla="*/ 672462 w 2726640"/>
                <a:gd name="connsiteY0" fmla="*/ 1589223 h 2309648"/>
                <a:gd name="connsiteX1" fmla="*/ 698602 w 2726640"/>
                <a:gd name="connsiteY1" fmla="*/ 1634499 h 2309648"/>
                <a:gd name="connsiteX2" fmla="*/ 1958212 w 2726640"/>
                <a:gd name="connsiteY2" fmla="*/ 1634499 h 2309648"/>
                <a:gd name="connsiteX3" fmla="*/ 1958212 w 2726640"/>
                <a:gd name="connsiteY3" fmla="*/ 1589223 h 2309648"/>
                <a:gd name="connsiteX4" fmla="*/ 672462 w 2726640"/>
                <a:gd name="connsiteY4" fmla="*/ 1589223 h 2309648"/>
                <a:gd name="connsiteX5" fmla="*/ 530310 w 2726640"/>
                <a:gd name="connsiteY5" fmla="*/ 1343008 h 2309648"/>
                <a:gd name="connsiteX6" fmla="*/ 554392 w 2726640"/>
                <a:gd name="connsiteY6" fmla="*/ 1384720 h 2309648"/>
                <a:gd name="connsiteX7" fmla="*/ 1951933 w 2726640"/>
                <a:gd name="connsiteY7" fmla="*/ 1384720 h 2309648"/>
                <a:gd name="connsiteX8" fmla="*/ 1860194 w 2726640"/>
                <a:gd name="connsiteY8" fmla="*/ 1343008 h 2309648"/>
                <a:gd name="connsiteX9" fmla="*/ 530310 w 2726640"/>
                <a:gd name="connsiteY9" fmla="*/ 1343008 h 2309648"/>
                <a:gd name="connsiteX10" fmla="*/ 2243777 w 2726640"/>
                <a:gd name="connsiteY10" fmla="*/ 1165212 h 2309648"/>
                <a:gd name="connsiteX11" fmla="*/ 2212700 w 2726640"/>
                <a:gd name="connsiteY11" fmla="*/ 1168345 h 2309648"/>
                <a:gd name="connsiteX12" fmla="*/ 2202850 w 2726640"/>
                <a:gd name="connsiteY12" fmla="*/ 1171402 h 2309648"/>
                <a:gd name="connsiteX13" fmla="*/ 2288871 w 2726640"/>
                <a:gd name="connsiteY13" fmla="*/ 1209366 h 2309648"/>
                <a:gd name="connsiteX14" fmla="*/ 2349825 w 2726640"/>
                <a:gd name="connsiteY14" fmla="*/ 1366627 h 2309648"/>
                <a:gd name="connsiteX15" fmla="*/ 2192566 w 2726640"/>
                <a:gd name="connsiteY15" fmla="*/ 1427581 h 2309648"/>
                <a:gd name="connsiteX16" fmla="*/ 2089575 w 2726640"/>
                <a:gd name="connsiteY16" fmla="*/ 1382128 h 2309648"/>
                <a:gd name="connsiteX17" fmla="*/ 2089575 w 2726640"/>
                <a:gd name="connsiteY17" fmla="*/ 1702209 h 2309648"/>
                <a:gd name="connsiteX18" fmla="*/ 2312913 w 2726640"/>
                <a:gd name="connsiteY18" fmla="*/ 1702209 h 2309648"/>
                <a:gd name="connsiteX19" fmla="*/ 2397978 w 2726640"/>
                <a:gd name="connsiteY19" fmla="*/ 1554325 h 2309648"/>
                <a:gd name="connsiteX20" fmla="*/ 2397978 w 2726640"/>
                <a:gd name="connsiteY20" fmla="*/ 1319413 h 2309648"/>
                <a:gd name="connsiteX21" fmla="*/ 2243777 w 2726640"/>
                <a:gd name="connsiteY21" fmla="*/ 1165212 h 2309648"/>
                <a:gd name="connsiteX22" fmla="*/ 1128982 w 2726640"/>
                <a:gd name="connsiteY22" fmla="*/ 1103875 h 2309648"/>
                <a:gd name="connsiteX23" fmla="*/ 1128982 w 2726640"/>
                <a:gd name="connsiteY23" fmla="*/ 1299481 h 2309648"/>
                <a:gd name="connsiteX24" fmla="*/ 1243883 w 2726640"/>
                <a:gd name="connsiteY24" fmla="*/ 1299481 h 2309648"/>
                <a:gd name="connsiteX25" fmla="*/ 1243883 w 2726640"/>
                <a:gd name="connsiteY25" fmla="*/ 1103875 h 2309648"/>
                <a:gd name="connsiteX26" fmla="*/ 1128982 w 2726640"/>
                <a:gd name="connsiteY26" fmla="*/ 1103875 h 2309648"/>
                <a:gd name="connsiteX27" fmla="*/ 565167 w 2726640"/>
                <a:gd name="connsiteY27" fmla="*/ 1103875 h 2309648"/>
                <a:gd name="connsiteX28" fmla="*/ 565167 w 2726640"/>
                <a:gd name="connsiteY28" fmla="*/ 1299481 h 2309648"/>
                <a:gd name="connsiteX29" fmla="*/ 680067 w 2726640"/>
                <a:gd name="connsiteY29" fmla="*/ 1299481 h 2309648"/>
                <a:gd name="connsiteX30" fmla="*/ 680067 w 2726640"/>
                <a:gd name="connsiteY30" fmla="*/ 1103875 h 2309648"/>
                <a:gd name="connsiteX31" fmla="*/ 565167 w 2726640"/>
                <a:gd name="connsiteY31" fmla="*/ 1103875 h 2309648"/>
                <a:gd name="connsiteX32" fmla="*/ 1836283 w 2726640"/>
                <a:gd name="connsiteY32" fmla="*/ 1039868 h 2309648"/>
                <a:gd name="connsiteX33" fmla="*/ 1744252 w 2726640"/>
                <a:gd name="connsiteY33" fmla="*/ 1098834 h 2309648"/>
                <a:gd name="connsiteX34" fmla="*/ 1794787 w 2726640"/>
                <a:gd name="connsiteY34" fmla="*/ 1229211 h 2309648"/>
                <a:gd name="connsiteX35" fmla="*/ 2198954 w 2726640"/>
                <a:gd name="connsiteY35" fmla="*/ 1407584 h 2309648"/>
                <a:gd name="connsiteX36" fmla="*/ 2329331 w 2726640"/>
                <a:gd name="connsiteY36" fmla="*/ 1357049 h 2309648"/>
                <a:gd name="connsiteX37" fmla="*/ 2278797 w 2726640"/>
                <a:gd name="connsiteY37" fmla="*/ 1226672 h 2309648"/>
                <a:gd name="connsiteX38" fmla="*/ 1874630 w 2726640"/>
                <a:gd name="connsiteY38" fmla="*/ 1048299 h 2309648"/>
                <a:gd name="connsiteX39" fmla="*/ 1836283 w 2726640"/>
                <a:gd name="connsiteY39" fmla="*/ 1039868 h 2309648"/>
                <a:gd name="connsiteX40" fmla="*/ 987151 w 2726640"/>
                <a:gd name="connsiteY40" fmla="*/ 1019631 h 2309648"/>
                <a:gd name="connsiteX41" fmla="*/ 987151 w 2726640"/>
                <a:gd name="connsiteY41" fmla="*/ 1046878 h 2309648"/>
                <a:gd name="connsiteX42" fmla="*/ 1078670 w 2726640"/>
                <a:gd name="connsiteY42" fmla="*/ 1046878 h 2309648"/>
                <a:gd name="connsiteX43" fmla="*/ 1078670 w 2726640"/>
                <a:gd name="connsiteY43" fmla="*/ 1019631 h 2309648"/>
                <a:gd name="connsiteX44" fmla="*/ 987151 w 2726640"/>
                <a:gd name="connsiteY44" fmla="*/ 1019631 h 2309648"/>
                <a:gd name="connsiteX45" fmla="*/ 1371559 w 2726640"/>
                <a:gd name="connsiteY45" fmla="*/ 1008241 h 2309648"/>
                <a:gd name="connsiteX46" fmla="*/ 1371559 w 2726640"/>
                <a:gd name="connsiteY46" fmla="*/ 1299732 h 2309648"/>
                <a:gd name="connsiteX47" fmla="*/ 1867767 w 2726640"/>
                <a:gd name="connsiteY47" fmla="*/ 1299732 h 2309648"/>
                <a:gd name="connsiteX48" fmla="*/ 1867767 w 2726640"/>
                <a:gd name="connsiteY48" fmla="*/ 1285182 h 2309648"/>
                <a:gd name="connsiteX49" fmla="*/ 1778729 w 2726640"/>
                <a:gd name="connsiteY49" fmla="*/ 1244498 h 2309648"/>
                <a:gd name="connsiteX50" fmla="*/ 1721292 w 2726640"/>
                <a:gd name="connsiteY50" fmla="*/ 1090410 h 2309648"/>
                <a:gd name="connsiteX51" fmla="*/ 1853083 w 2726640"/>
                <a:gd name="connsiteY51" fmla="*/ 1025383 h 2309648"/>
                <a:gd name="connsiteX52" fmla="*/ 1867767 w 2726640"/>
                <a:gd name="connsiteY52" fmla="*/ 1030382 h 2309648"/>
                <a:gd name="connsiteX53" fmla="*/ 1867767 w 2726640"/>
                <a:gd name="connsiteY53" fmla="*/ 1008241 h 2309648"/>
                <a:gd name="connsiteX54" fmla="*/ 1690305 w 2726640"/>
                <a:gd name="connsiteY54" fmla="*/ 1008241 h 2309648"/>
                <a:gd name="connsiteX55" fmla="*/ 1690305 w 2726640"/>
                <a:gd name="connsiteY55" fmla="*/ 1044391 h 2309648"/>
                <a:gd name="connsiteX56" fmla="*/ 1690083 w 2726640"/>
                <a:gd name="connsiteY56" fmla="*/ 1044391 h 2309648"/>
                <a:gd name="connsiteX57" fmla="*/ 1664395 w 2726640"/>
                <a:gd name="connsiteY57" fmla="*/ 1070212 h 2309648"/>
                <a:gd name="connsiteX58" fmla="*/ 1643008 w 2726640"/>
                <a:gd name="connsiteY58" fmla="*/ 1044415 h 2309648"/>
                <a:gd name="connsiteX59" fmla="*/ 1617345 w 2726640"/>
                <a:gd name="connsiteY59" fmla="*/ 1070212 h 2309648"/>
                <a:gd name="connsiteX60" fmla="*/ 1595998 w 2726640"/>
                <a:gd name="connsiteY60" fmla="*/ 1044464 h 2309648"/>
                <a:gd name="connsiteX61" fmla="*/ 1570383 w 2726640"/>
                <a:gd name="connsiteY61" fmla="*/ 1070212 h 2309648"/>
                <a:gd name="connsiteX62" fmla="*/ 1548975 w 2726640"/>
                <a:gd name="connsiteY62" fmla="*/ 1044391 h 2309648"/>
                <a:gd name="connsiteX63" fmla="*/ 1549020 w 2726640"/>
                <a:gd name="connsiteY63" fmla="*/ 1044391 h 2309648"/>
                <a:gd name="connsiteX64" fmla="*/ 1549020 w 2726640"/>
                <a:gd name="connsiteY64" fmla="*/ 1008241 h 2309648"/>
                <a:gd name="connsiteX65" fmla="*/ 1371559 w 2726640"/>
                <a:gd name="connsiteY65" fmla="*/ 1008241 h 2309648"/>
                <a:gd name="connsiteX66" fmla="*/ 977149 w 2726640"/>
                <a:gd name="connsiteY66" fmla="*/ 1005389 h 2309648"/>
                <a:gd name="connsiteX67" fmla="*/ 1088673 w 2726640"/>
                <a:gd name="connsiteY67" fmla="*/ 1005389 h 2309648"/>
                <a:gd name="connsiteX68" fmla="*/ 1088673 w 2726640"/>
                <a:gd name="connsiteY68" fmla="*/ 1103929 h 2309648"/>
                <a:gd name="connsiteX69" fmla="*/ 1060123 w 2726640"/>
                <a:gd name="connsiteY69" fmla="*/ 1132479 h 2309648"/>
                <a:gd name="connsiteX70" fmla="*/ 1005699 w 2726640"/>
                <a:gd name="connsiteY70" fmla="*/ 1132479 h 2309648"/>
                <a:gd name="connsiteX71" fmla="*/ 977149 w 2726640"/>
                <a:gd name="connsiteY71" fmla="*/ 1103929 h 2309648"/>
                <a:gd name="connsiteX72" fmla="*/ 977149 w 2726640"/>
                <a:gd name="connsiteY72" fmla="*/ 1005389 h 2309648"/>
                <a:gd name="connsiteX73" fmla="*/ 833839 w 2726640"/>
                <a:gd name="connsiteY73" fmla="*/ 866739 h 2309648"/>
                <a:gd name="connsiteX74" fmla="*/ 800643 w 2726640"/>
                <a:gd name="connsiteY74" fmla="*/ 883347 h 2309648"/>
                <a:gd name="connsiteX75" fmla="*/ 815820 w 2726640"/>
                <a:gd name="connsiteY75" fmla="*/ 895326 h 2309648"/>
                <a:gd name="connsiteX76" fmla="*/ 808491 w 2726640"/>
                <a:gd name="connsiteY76" fmla="*/ 895326 h 2309648"/>
                <a:gd name="connsiteX77" fmla="*/ 806240 w 2726640"/>
                <a:gd name="connsiteY77" fmla="*/ 893445 h 2309648"/>
                <a:gd name="connsiteX78" fmla="*/ 697510 w 2726640"/>
                <a:gd name="connsiteY78" fmla="*/ 893445 h 2309648"/>
                <a:gd name="connsiteX79" fmla="*/ 697510 w 2726640"/>
                <a:gd name="connsiteY79" fmla="*/ 893665 h 2309648"/>
                <a:gd name="connsiteX80" fmla="*/ 668659 w 2726640"/>
                <a:gd name="connsiteY80" fmla="*/ 893665 h 2309648"/>
                <a:gd name="connsiteX81" fmla="*/ 668659 w 2726640"/>
                <a:gd name="connsiteY81" fmla="*/ 893803 h 2309648"/>
                <a:gd name="connsiteX82" fmla="*/ 664249 w 2726640"/>
                <a:gd name="connsiteY82" fmla="*/ 893811 h 2309648"/>
                <a:gd name="connsiteX83" fmla="*/ 542597 w 2726640"/>
                <a:gd name="connsiteY83" fmla="*/ 1089821 h 2309648"/>
                <a:gd name="connsiteX84" fmla="*/ 697080 w 2726640"/>
                <a:gd name="connsiteY84" fmla="*/ 1089821 h 2309648"/>
                <a:gd name="connsiteX85" fmla="*/ 696524 w 2726640"/>
                <a:gd name="connsiteY85" fmla="*/ 1147988 h 2309648"/>
                <a:gd name="connsiteX86" fmla="*/ 696524 w 2726640"/>
                <a:gd name="connsiteY86" fmla="*/ 1299481 h 2309648"/>
                <a:gd name="connsiteX87" fmla="*/ 1114577 w 2726640"/>
                <a:gd name="connsiteY87" fmla="*/ 1299481 h 2309648"/>
                <a:gd name="connsiteX88" fmla="*/ 1113591 w 2726640"/>
                <a:gd name="connsiteY88" fmla="*/ 1147988 h 2309648"/>
                <a:gd name="connsiteX89" fmla="*/ 1113252 w 2726640"/>
                <a:gd name="connsiteY89" fmla="*/ 1089821 h 2309648"/>
                <a:gd name="connsiteX90" fmla="*/ 1268504 w 2726640"/>
                <a:gd name="connsiteY90" fmla="*/ 1089821 h 2309648"/>
                <a:gd name="connsiteX91" fmla="*/ 1146852 w 2726640"/>
                <a:gd name="connsiteY91" fmla="*/ 893811 h 2309648"/>
                <a:gd name="connsiteX92" fmla="*/ 1121080 w 2726640"/>
                <a:gd name="connsiteY92" fmla="*/ 893766 h 2309648"/>
                <a:gd name="connsiteX93" fmla="*/ 1121080 w 2726640"/>
                <a:gd name="connsiteY93" fmla="*/ 893665 h 2309648"/>
                <a:gd name="connsiteX94" fmla="*/ 1113591 w 2726640"/>
                <a:gd name="connsiteY94" fmla="*/ 893665 h 2309648"/>
                <a:gd name="connsiteX95" fmla="*/ 1113591 w 2726640"/>
                <a:gd name="connsiteY95" fmla="*/ 893445 h 2309648"/>
                <a:gd name="connsiteX96" fmla="*/ 1004861 w 2726640"/>
                <a:gd name="connsiteY96" fmla="*/ 893445 h 2309648"/>
                <a:gd name="connsiteX97" fmla="*/ 1002610 w 2726640"/>
                <a:gd name="connsiteY97" fmla="*/ 895326 h 2309648"/>
                <a:gd name="connsiteX98" fmla="*/ 1007950 w 2726640"/>
                <a:gd name="connsiteY98" fmla="*/ 883347 h 2309648"/>
                <a:gd name="connsiteX99" fmla="*/ 974754 w 2726640"/>
                <a:gd name="connsiteY99" fmla="*/ 866740 h 2309648"/>
                <a:gd name="connsiteX100" fmla="*/ 910061 w 2726640"/>
                <a:gd name="connsiteY100" fmla="*/ 895326 h 2309648"/>
                <a:gd name="connsiteX101" fmla="*/ 898533 w 2726640"/>
                <a:gd name="connsiteY101" fmla="*/ 895326 h 2309648"/>
                <a:gd name="connsiteX102" fmla="*/ 833839 w 2726640"/>
                <a:gd name="connsiteY102" fmla="*/ 866739 h 2309648"/>
                <a:gd name="connsiteX103" fmla="*/ 2231465 w 2726640"/>
                <a:gd name="connsiteY103" fmla="*/ 768090 h 2309648"/>
                <a:gd name="connsiteX104" fmla="*/ 2077264 w 2726640"/>
                <a:gd name="connsiteY104" fmla="*/ 940136 h 2309648"/>
                <a:gd name="connsiteX105" fmla="*/ 2231465 w 2726640"/>
                <a:gd name="connsiteY105" fmla="*/ 1112182 h 2309648"/>
                <a:gd name="connsiteX106" fmla="*/ 2385667 w 2726640"/>
                <a:gd name="connsiteY106" fmla="*/ 940136 h 2309648"/>
                <a:gd name="connsiteX107" fmla="*/ 2231465 w 2726640"/>
                <a:gd name="connsiteY107" fmla="*/ 768090 h 2309648"/>
                <a:gd name="connsiteX108" fmla="*/ 905550 w 2726640"/>
                <a:gd name="connsiteY108" fmla="*/ 486677 h 2309648"/>
                <a:gd name="connsiteX109" fmla="*/ 750127 w 2726640"/>
                <a:gd name="connsiteY109" fmla="*/ 659541 h 2309648"/>
                <a:gd name="connsiteX110" fmla="*/ 905550 w 2726640"/>
                <a:gd name="connsiteY110" fmla="*/ 832405 h 2309648"/>
                <a:gd name="connsiteX111" fmla="*/ 1060974 w 2726640"/>
                <a:gd name="connsiteY111" fmla="*/ 659541 h 2309648"/>
                <a:gd name="connsiteX112" fmla="*/ 905550 w 2726640"/>
                <a:gd name="connsiteY112" fmla="*/ 486677 h 2309648"/>
                <a:gd name="connsiteX113" fmla="*/ 575415 w 2726640"/>
                <a:gd name="connsiteY113" fmla="*/ 0 h 2309648"/>
                <a:gd name="connsiteX114" fmla="*/ 2151227 w 2726640"/>
                <a:gd name="connsiteY114" fmla="*/ 0 h 2309648"/>
                <a:gd name="connsiteX115" fmla="*/ 2726640 w 2726640"/>
                <a:gd name="connsiteY115" fmla="*/ 1150828 h 2309648"/>
                <a:gd name="connsiteX116" fmla="*/ 2147229 w 2726640"/>
                <a:gd name="connsiteY116" fmla="*/ 2309648 h 2309648"/>
                <a:gd name="connsiteX117" fmla="*/ 579412 w 2726640"/>
                <a:gd name="connsiteY117" fmla="*/ 2309648 h 2309648"/>
                <a:gd name="connsiteX118" fmla="*/ 0 w 2726640"/>
                <a:gd name="connsiteY118" fmla="*/ 1150828 h 2309648"/>
                <a:gd name="connsiteX119" fmla="*/ 575415 w 2726640"/>
                <a:gd name="connsiteY119" fmla="*/ 0 h 2309648"/>
                <a:gd name="connsiteX0" fmla="*/ 672462 w 2726640"/>
                <a:gd name="connsiteY0" fmla="*/ 1589223 h 2309648"/>
                <a:gd name="connsiteX1" fmla="*/ 698602 w 2726640"/>
                <a:gd name="connsiteY1" fmla="*/ 1634499 h 2309648"/>
                <a:gd name="connsiteX2" fmla="*/ 1958212 w 2726640"/>
                <a:gd name="connsiteY2" fmla="*/ 1634499 h 2309648"/>
                <a:gd name="connsiteX3" fmla="*/ 1958212 w 2726640"/>
                <a:gd name="connsiteY3" fmla="*/ 1589223 h 2309648"/>
                <a:gd name="connsiteX4" fmla="*/ 672462 w 2726640"/>
                <a:gd name="connsiteY4" fmla="*/ 1589223 h 2309648"/>
                <a:gd name="connsiteX5" fmla="*/ 530310 w 2726640"/>
                <a:gd name="connsiteY5" fmla="*/ 1343008 h 2309648"/>
                <a:gd name="connsiteX6" fmla="*/ 554392 w 2726640"/>
                <a:gd name="connsiteY6" fmla="*/ 1384720 h 2309648"/>
                <a:gd name="connsiteX7" fmla="*/ 1951933 w 2726640"/>
                <a:gd name="connsiteY7" fmla="*/ 1384720 h 2309648"/>
                <a:gd name="connsiteX8" fmla="*/ 1860194 w 2726640"/>
                <a:gd name="connsiteY8" fmla="*/ 1343008 h 2309648"/>
                <a:gd name="connsiteX9" fmla="*/ 530310 w 2726640"/>
                <a:gd name="connsiteY9" fmla="*/ 1343008 h 2309648"/>
                <a:gd name="connsiteX10" fmla="*/ 2243777 w 2726640"/>
                <a:gd name="connsiteY10" fmla="*/ 1165212 h 2309648"/>
                <a:gd name="connsiteX11" fmla="*/ 2212700 w 2726640"/>
                <a:gd name="connsiteY11" fmla="*/ 1168345 h 2309648"/>
                <a:gd name="connsiteX12" fmla="*/ 2202850 w 2726640"/>
                <a:gd name="connsiteY12" fmla="*/ 1171402 h 2309648"/>
                <a:gd name="connsiteX13" fmla="*/ 2288871 w 2726640"/>
                <a:gd name="connsiteY13" fmla="*/ 1209366 h 2309648"/>
                <a:gd name="connsiteX14" fmla="*/ 2349825 w 2726640"/>
                <a:gd name="connsiteY14" fmla="*/ 1366627 h 2309648"/>
                <a:gd name="connsiteX15" fmla="*/ 2192566 w 2726640"/>
                <a:gd name="connsiteY15" fmla="*/ 1427581 h 2309648"/>
                <a:gd name="connsiteX16" fmla="*/ 2089575 w 2726640"/>
                <a:gd name="connsiteY16" fmla="*/ 1382128 h 2309648"/>
                <a:gd name="connsiteX17" fmla="*/ 2089575 w 2726640"/>
                <a:gd name="connsiteY17" fmla="*/ 1702209 h 2309648"/>
                <a:gd name="connsiteX18" fmla="*/ 2312913 w 2726640"/>
                <a:gd name="connsiteY18" fmla="*/ 1702209 h 2309648"/>
                <a:gd name="connsiteX19" fmla="*/ 2397978 w 2726640"/>
                <a:gd name="connsiteY19" fmla="*/ 1554325 h 2309648"/>
                <a:gd name="connsiteX20" fmla="*/ 2397978 w 2726640"/>
                <a:gd name="connsiteY20" fmla="*/ 1319413 h 2309648"/>
                <a:gd name="connsiteX21" fmla="*/ 2243777 w 2726640"/>
                <a:gd name="connsiteY21" fmla="*/ 1165212 h 2309648"/>
                <a:gd name="connsiteX22" fmla="*/ 1128982 w 2726640"/>
                <a:gd name="connsiteY22" fmla="*/ 1103875 h 2309648"/>
                <a:gd name="connsiteX23" fmla="*/ 1128982 w 2726640"/>
                <a:gd name="connsiteY23" fmla="*/ 1299481 h 2309648"/>
                <a:gd name="connsiteX24" fmla="*/ 1243883 w 2726640"/>
                <a:gd name="connsiteY24" fmla="*/ 1299481 h 2309648"/>
                <a:gd name="connsiteX25" fmla="*/ 1243883 w 2726640"/>
                <a:gd name="connsiteY25" fmla="*/ 1103875 h 2309648"/>
                <a:gd name="connsiteX26" fmla="*/ 1128982 w 2726640"/>
                <a:gd name="connsiteY26" fmla="*/ 1103875 h 2309648"/>
                <a:gd name="connsiteX27" fmla="*/ 565167 w 2726640"/>
                <a:gd name="connsiteY27" fmla="*/ 1103875 h 2309648"/>
                <a:gd name="connsiteX28" fmla="*/ 565167 w 2726640"/>
                <a:gd name="connsiteY28" fmla="*/ 1299481 h 2309648"/>
                <a:gd name="connsiteX29" fmla="*/ 680067 w 2726640"/>
                <a:gd name="connsiteY29" fmla="*/ 1299481 h 2309648"/>
                <a:gd name="connsiteX30" fmla="*/ 680067 w 2726640"/>
                <a:gd name="connsiteY30" fmla="*/ 1103875 h 2309648"/>
                <a:gd name="connsiteX31" fmla="*/ 565167 w 2726640"/>
                <a:gd name="connsiteY31" fmla="*/ 1103875 h 2309648"/>
                <a:gd name="connsiteX32" fmla="*/ 1836283 w 2726640"/>
                <a:gd name="connsiteY32" fmla="*/ 1039868 h 2309648"/>
                <a:gd name="connsiteX33" fmla="*/ 1744252 w 2726640"/>
                <a:gd name="connsiteY33" fmla="*/ 1098834 h 2309648"/>
                <a:gd name="connsiteX34" fmla="*/ 1794787 w 2726640"/>
                <a:gd name="connsiteY34" fmla="*/ 1229211 h 2309648"/>
                <a:gd name="connsiteX35" fmla="*/ 2198954 w 2726640"/>
                <a:gd name="connsiteY35" fmla="*/ 1407584 h 2309648"/>
                <a:gd name="connsiteX36" fmla="*/ 2329331 w 2726640"/>
                <a:gd name="connsiteY36" fmla="*/ 1357049 h 2309648"/>
                <a:gd name="connsiteX37" fmla="*/ 2278797 w 2726640"/>
                <a:gd name="connsiteY37" fmla="*/ 1226672 h 2309648"/>
                <a:gd name="connsiteX38" fmla="*/ 1874630 w 2726640"/>
                <a:gd name="connsiteY38" fmla="*/ 1048299 h 2309648"/>
                <a:gd name="connsiteX39" fmla="*/ 1836283 w 2726640"/>
                <a:gd name="connsiteY39" fmla="*/ 1039868 h 2309648"/>
                <a:gd name="connsiteX40" fmla="*/ 987151 w 2726640"/>
                <a:gd name="connsiteY40" fmla="*/ 1019631 h 2309648"/>
                <a:gd name="connsiteX41" fmla="*/ 987151 w 2726640"/>
                <a:gd name="connsiteY41" fmla="*/ 1046878 h 2309648"/>
                <a:gd name="connsiteX42" fmla="*/ 1078670 w 2726640"/>
                <a:gd name="connsiteY42" fmla="*/ 1046878 h 2309648"/>
                <a:gd name="connsiteX43" fmla="*/ 1078670 w 2726640"/>
                <a:gd name="connsiteY43" fmla="*/ 1019631 h 2309648"/>
                <a:gd name="connsiteX44" fmla="*/ 987151 w 2726640"/>
                <a:gd name="connsiteY44" fmla="*/ 1019631 h 2309648"/>
                <a:gd name="connsiteX45" fmla="*/ 1371559 w 2726640"/>
                <a:gd name="connsiteY45" fmla="*/ 1008241 h 2309648"/>
                <a:gd name="connsiteX46" fmla="*/ 1371559 w 2726640"/>
                <a:gd name="connsiteY46" fmla="*/ 1299732 h 2309648"/>
                <a:gd name="connsiteX47" fmla="*/ 1867767 w 2726640"/>
                <a:gd name="connsiteY47" fmla="*/ 1299732 h 2309648"/>
                <a:gd name="connsiteX48" fmla="*/ 1867767 w 2726640"/>
                <a:gd name="connsiteY48" fmla="*/ 1285182 h 2309648"/>
                <a:gd name="connsiteX49" fmla="*/ 1778729 w 2726640"/>
                <a:gd name="connsiteY49" fmla="*/ 1244498 h 2309648"/>
                <a:gd name="connsiteX50" fmla="*/ 1721292 w 2726640"/>
                <a:gd name="connsiteY50" fmla="*/ 1090410 h 2309648"/>
                <a:gd name="connsiteX51" fmla="*/ 1853083 w 2726640"/>
                <a:gd name="connsiteY51" fmla="*/ 1025383 h 2309648"/>
                <a:gd name="connsiteX52" fmla="*/ 1867767 w 2726640"/>
                <a:gd name="connsiteY52" fmla="*/ 1030382 h 2309648"/>
                <a:gd name="connsiteX53" fmla="*/ 1867767 w 2726640"/>
                <a:gd name="connsiteY53" fmla="*/ 1008241 h 2309648"/>
                <a:gd name="connsiteX54" fmla="*/ 1690305 w 2726640"/>
                <a:gd name="connsiteY54" fmla="*/ 1008241 h 2309648"/>
                <a:gd name="connsiteX55" fmla="*/ 1690305 w 2726640"/>
                <a:gd name="connsiteY55" fmla="*/ 1044391 h 2309648"/>
                <a:gd name="connsiteX56" fmla="*/ 1690083 w 2726640"/>
                <a:gd name="connsiteY56" fmla="*/ 1044391 h 2309648"/>
                <a:gd name="connsiteX57" fmla="*/ 1664395 w 2726640"/>
                <a:gd name="connsiteY57" fmla="*/ 1070212 h 2309648"/>
                <a:gd name="connsiteX58" fmla="*/ 1643008 w 2726640"/>
                <a:gd name="connsiteY58" fmla="*/ 1044415 h 2309648"/>
                <a:gd name="connsiteX59" fmla="*/ 1617345 w 2726640"/>
                <a:gd name="connsiteY59" fmla="*/ 1070212 h 2309648"/>
                <a:gd name="connsiteX60" fmla="*/ 1595998 w 2726640"/>
                <a:gd name="connsiteY60" fmla="*/ 1044464 h 2309648"/>
                <a:gd name="connsiteX61" fmla="*/ 1570383 w 2726640"/>
                <a:gd name="connsiteY61" fmla="*/ 1070212 h 2309648"/>
                <a:gd name="connsiteX62" fmla="*/ 1548975 w 2726640"/>
                <a:gd name="connsiteY62" fmla="*/ 1044391 h 2309648"/>
                <a:gd name="connsiteX63" fmla="*/ 1549020 w 2726640"/>
                <a:gd name="connsiteY63" fmla="*/ 1044391 h 2309648"/>
                <a:gd name="connsiteX64" fmla="*/ 1549020 w 2726640"/>
                <a:gd name="connsiteY64" fmla="*/ 1008241 h 2309648"/>
                <a:gd name="connsiteX65" fmla="*/ 1371559 w 2726640"/>
                <a:gd name="connsiteY65" fmla="*/ 1008241 h 2309648"/>
                <a:gd name="connsiteX66" fmla="*/ 977149 w 2726640"/>
                <a:gd name="connsiteY66" fmla="*/ 1005389 h 2309648"/>
                <a:gd name="connsiteX67" fmla="*/ 1088673 w 2726640"/>
                <a:gd name="connsiteY67" fmla="*/ 1005389 h 2309648"/>
                <a:gd name="connsiteX68" fmla="*/ 1088673 w 2726640"/>
                <a:gd name="connsiteY68" fmla="*/ 1103929 h 2309648"/>
                <a:gd name="connsiteX69" fmla="*/ 1060123 w 2726640"/>
                <a:gd name="connsiteY69" fmla="*/ 1132479 h 2309648"/>
                <a:gd name="connsiteX70" fmla="*/ 1005699 w 2726640"/>
                <a:gd name="connsiteY70" fmla="*/ 1132479 h 2309648"/>
                <a:gd name="connsiteX71" fmla="*/ 977149 w 2726640"/>
                <a:gd name="connsiteY71" fmla="*/ 1103929 h 2309648"/>
                <a:gd name="connsiteX72" fmla="*/ 977149 w 2726640"/>
                <a:gd name="connsiteY72" fmla="*/ 1005389 h 2309648"/>
                <a:gd name="connsiteX73" fmla="*/ 833839 w 2726640"/>
                <a:gd name="connsiteY73" fmla="*/ 866739 h 2309648"/>
                <a:gd name="connsiteX74" fmla="*/ 800643 w 2726640"/>
                <a:gd name="connsiteY74" fmla="*/ 883347 h 2309648"/>
                <a:gd name="connsiteX75" fmla="*/ 815820 w 2726640"/>
                <a:gd name="connsiteY75" fmla="*/ 895326 h 2309648"/>
                <a:gd name="connsiteX76" fmla="*/ 808491 w 2726640"/>
                <a:gd name="connsiteY76" fmla="*/ 895326 h 2309648"/>
                <a:gd name="connsiteX77" fmla="*/ 806240 w 2726640"/>
                <a:gd name="connsiteY77" fmla="*/ 893445 h 2309648"/>
                <a:gd name="connsiteX78" fmla="*/ 697510 w 2726640"/>
                <a:gd name="connsiteY78" fmla="*/ 893445 h 2309648"/>
                <a:gd name="connsiteX79" fmla="*/ 697510 w 2726640"/>
                <a:gd name="connsiteY79" fmla="*/ 893665 h 2309648"/>
                <a:gd name="connsiteX80" fmla="*/ 668659 w 2726640"/>
                <a:gd name="connsiteY80" fmla="*/ 893665 h 2309648"/>
                <a:gd name="connsiteX81" fmla="*/ 668659 w 2726640"/>
                <a:gd name="connsiteY81" fmla="*/ 893803 h 2309648"/>
                <a:gd name="connsiteX82" fmla="*/ 664249 w 2726640"/>
                <a:gd name="connsiteY82" fmla="*/ 893811 h 2309648"/>
                <a:gd name="connsiteX83" fmla="*/ 542597 w 2726640"/>
                <a:gd name="connsiteY83" fmla="*/ 1089821 h 2309648"/>
                <a:gd name="connsiteX84" fmla="*/ 697080 w 2726640"/>
                <a:gd name="connsiteY84" fmla="*/ 1089821 h 2309648"/>
                <a:gd name="connsiteX85" fmla="*/ 696524 w 2726640"/>
                <a:gd name="connsiteY85" fmla="*/ 1147988 h 2309648"/>
                <a:gd name="connsiteX86" fmla="*/ 696524 w 2726640"/>
                <a:gd name="connsiteY86" fmla="*/ 1299481 h 2309648"/>
                <a:gd name="connsiteX87" fmla="*/ 1114577 w 2726640"/>
                <a:gd name="connsiteY87" fmla="*/ 1299481 h 2309648"/>
                <a:gd name="connsiteX88" fmla="*/ 1113591 w 2726640"/>
                <a:gd name="connsiteY88" fmla="*/ 1147988 h 2309648"/>
                <a:gd name="connsiteX89" fmla="*/ 1113252 w 2726640"/>
                <a:gd name="connsiteY89" fmla="*/ 1089821 h 2309648"/>
                <a:gd name="connsiteX90" fmla="*/ 1268504 w 2726640"/>
                <a:gd name="connsiteY90" fmla="*/ 1089821 h 2309648"/>
                <a:gd name="connsiteX91" fmla="*/ 1146852 w 2726640"/>
                <a:gd name="connsiteY91" fmla="*/ 893811 h 2309648"/>
                <a:gd name="connsiteX92" fmla="*/ 1121080 w 2726640"/>
                <a:gd name="connsiteY92" fmla="*/ 893766 h 2309648"/>
                <a:gd name="connsiteX93" fmla="*/ 1121080 w 2726640"/>
                <a:gd name="connsiteY93" fmla="*/ 893665 h 2309648"/>
                <a:gd name="connsiteX94" fmla="*/ 1113591 w 2726640"/>
                <a:gd name="connsiteY94" fmla="*/ 893665 h 2309648"/>
                <a:gd name="connsiteX95" fmla="*/ 1113591 w 2726640"/>
                <a:gd name="connsiteY95" fmla="*/ 893445 h 2309648"/>
                <a:gd name="connsiteX96" fmla="*/ 1004861 w 2726640"/>
                <a:gd name="connsiteY96" fmla="*/ 893445 h 2309648"/>
                <a:gd name="connsiteX97" fmla="*/ 1002610 w 2726640"/>
                <a:gd name="connsiteY97" fmla="*/ 895326 h 2309648"/>
                <a:gd name="connsiteX98" fmla="*/ 974754 w 2726640"/>
                <a:gd name="connsiteY98" fmla="*/ 866740 h 2309648"/>
                <a:gd name="connsiteX99" fmla="*/ 910061 w 2726640"/>
                <a:gd name="connsiteY99" fmla="*/ 895326 h 2309648"/>
                <a:gd name="connsiteX100" fmla="*/ 898533 w 2726640"/>
                <a:gd name="connsiteY100" fmla="*/ 895326 h 2309648"/>
                <a:gd name="connsiteX101" fmla="*/ 833839 w 2726640"/>
                <a:gd name="connsiteY101" fmla="*/ 866739 h 2309648"/>
                <a:gd name="connsiteX102" fmla="*/ 2231465 w 2726640"/>
                <a:gd name="connsiteY102" fmla="*/ 768090 h 2309648"/>
                <a:gd name="connsiteX103" fmla="*/ 2077264 w 2726640"/>
                <a:gd name="connsiteY103" fmla="*/ 940136 h 2309648"/>
                <a:gd name="connsiteX104" fmla="*/ 2231465 w 2726640"/>
                <a:gd name="connsiteY104" fmla="*/ 1112182 h 2309648"/>
                <a:gd name="connsiteX105" fmla="*/ 2385667 w 2726640"/>
                <a:gd name="connsiteY105" fmla="*/ 940136 h 2309648"/>
                <a:gd name="connsiteX106" fmla="*/ 2231465 w 2726640"/>
                <a:gd name="connsiteY106" fmla="*/ 768090 h 2309648"/>
                <a:gd name="connsiteX107" fmla="*/ 905550 w 2726640"/>
                <a:gd name="connsiteY107" fmla="*/ 486677 h 2309648"/>
                <a:gd name="connsiteX108" fmla="*/ 750127 w 2726640"/>
                <a:gd name="connsiteY108" fmla="*/ 659541 h 2309648"/>
                <a:gd name="connsiteX109" fmla="*/ 905550 w 2726640"/>
                <a:gd name="connsiteY109" fmla="*/ 832405 h 2309648"/>
                <a:gd name="connsiteX110" fmla="*/ 1060974 w 2726640"/>
                <a:gd name="connsiteY110" fmla="*/ 659541 h 2309648"/>
                <a:gd name="connsiteX111" fmla="*/ 905550 w 2726640"/>
                <a:gd name="connsiteY111" fmla="*/ 486677 h 2309648"/>
                <a:gd name="connsiteX112" fmla="*/ 575415 w 2726640"/>
                <a:gd name="connsiteY112" fmla="*/ 0 h 2309648"/>
                <a:gd name="connsiteX113" fmla="*/ 2151227 w 2726640"/>
                <a:gd name="connsiteY113" fmla="*/ 0 h 2309648"/>
                <a:gd name="connsiteX114" fmla="*/ 2726640 w 2726640"/>
                <a:gd name="connsiteY114" fmla="*/ 1150828 h 2309648"/>
                <a:gd name="connsiteX115" fmla="*/ 2147229 w 2726640"/>
                <a:gd name="connsiteY115" fmla="*/ 2309648 h 2309648"/>
                <a:gd name="connsiteX116" fmla="*/ 579412 w 2726640"/>
                <a:gd name="connsiteY116" fmla="*/ 2309648 h 2309648"/>
                <a:gd name="connsiteX117" fmla="*/ 0 w 2726640"/>
                <a:gd name="connsiteY117" fmla="*/ 1150828 h 2309648"/>
                <a:gd name="connsiteX118" fmla="*/ 575415 w 2726640"/>
                <a:gd name="connsiteY118" fmla="*/ 0 h 2309648"/>
                <a:gd name="connsiteX0" fmla="*/ 672462 w 2726640"/>
                <a:gd name="connsiteY0" fmla="*/ 1589223 h 2309648"/>
                <a:gd name="connsiteX1" fmla="*/ 698602 w 2726640"/>
                <a:gd name="connsiteY1" fmla="*/ 1634499 h 2309648"/>
                <a:gd name="connsiteX2" fmla="*/ 1958212 w 2726640"/>
                <a:gd name="connsiteY2" fmla="*/ 1634499 h 2309648"/>
                <a:gd name="connsiteX3" fmla="*/ 1958212 w 2726640"/>
                <a:gd name="connsiteY3" fmla="*/ 1589223 h 2309648"/>
                <a:gd name="connsiteX4" fmla="*/ 672462 w 2726640"/>
                <a:gd name="connsiteY4" fmla="*/ 1589223 h 2309648"/>
                <a:gd name="connsiteX5" fmla="*/ 530310 w 2726640"/>
                <a:gd name="connsiteY5" fmla="*/ 1343008 h 2309648"/>
                <a:gd name="connsiteX6" fmla="*/ 554392 w 2726640"/>
                <a:gd name="connsiteY6" fmla="*/ 1384720 h 2309648"/>
                <a:gd name="connsiteX7" fmla="*/ 1951933 w 2726640"/>
                <a:gd name="connsiteY7" fmla="*/ 1384720 h 2309648"/>
                <a:gd name="connsiteX8" fmla="*/ 1860194 w 2726640"/>
                <a:gd name="connsiteY8" fmla="*/ 1343008 h 2309648"/>
                <a:gd name="connsiteX9" fmla="*/ 530310 w 2726640"/>
                <a:gd name="connsiteY9" fmla="*/ 1343008 h 2309648"/>
                <a:gd name="connsiteX10" fmla="*/ 2243777 w 2726640"/>
                <a:gd name="connsiteY10" fmla="*/ 1165212 h 2309648"/>
                <a:gd name="connsiteX11" fmla="*/ 2212700 w 2726640"/>
                <a:gd name="connsiteY11" fmla="*/ 1168345 h 2309648"/>
                <a:gd name="connsiteX12" fmla="*/ 2202850 w 2726640"/>
                <a:gd name="connsiteY12" fmla="*/ 1171402 h 2309648"/>
                <a:gd name="connsiteX13" fmla="*/ 2288871 w 2726640"/>
                <a:gd name="connsiteY13" fmla="*/ 1209366 h 2309648"/>
                <a:gd name="connsiteX14" fmla="*/ 2349825 w 2726640"/>
                <a:gd name="connsiteY14" fmla="*/ 1366627 h 2309648"/>
                <a:gd name="connsiteX15" fmla="*/ 2192566 w 2726640"/>
                <a:gd name="connsiteY15" fmla="*/ 1427581 h 2309648"/>
                <a:gd name="connsiteX16" fmla="*/ 2089575 w 2726640"/>
                <a:gd name="connsiteY16" fmla="*/ 1382128 h 2309648"/>
                <a:gd name="connsiteX17" fmla="*/ 2089575 w 2726640"/>
                <a:gd name="connsiteY17" fmla="*/ 1702209 h 2309648"/>
                <a:gd name="connsiteX18" fmla="*/ 2312913 w 2726640"/>
                <a:gd name="connsiteY18" fmla="*/ 1702209 h 2309648"/>
                <a:gd name="connsiteX19" fmla="*/ 2397978 w 2726640"/>
                <a:gd name="connsiteY19" fmla="*/ 1554325 h 2309648"/>
                <a:gd name="connsiteX20" fmla="*/ 2397978 w 2726640"/>
                <a:gd name="connsiteY20" fmla="*/ 1319413 h 2309648"/>
                <a:gd name="connsiteX21" fmla="*/ 2243777 w 2726640"/>
                <a:gd name="connsiteY21" fmla="*/ 1165212 h 2309648"/>
                <a:gd name="connsiteX22" fmla="*/ 1128982 w 2726640"/>
                <a:gd name="connsiteY22" fmla="*/ 1103875 h 2309648"/>
                <a:gd name="connsiteX23" fmla="*/ 1128982 w 2726640"/>
                <a:gd name="connsiteY23" fmla="*/ 1299481 h 2309648"/>
                <a:gd name="connsiteX24" fmla="*/ 1243883 w 2726640"/>
                <a:gd name="connsiteY24" fmla="*/ 1299481 h 2309648"/>
                <a:gd name="connsiteX25" fmla="*/ 1243883 w 2726640"/>
                <a:gd name="connsiteY25" fmla="*/ 1103875 h 2309648"/>
                <a:gd name="connsiteX26" fmla="*/ 1128982 w 2726640"/>
                <a:gd name="connsiteY26" fmla="*/ 1103875 h 2309648"/>
                <a:gd name="connsiteX27" fmla="*/ 565167 w 2726640"/>
                <a:gd name="connsiteY27" fmla="*/ 1103875 h 2309648"/>
                <a:gd name="connsiteX28" fmla="*/ 565167 w 2726640"/>
                <a:gd name="connsiteY28" fmla="*/ 1299481 h 2309648"/>
                <a:gd name="connsiteX29" fmla="*/ 680067 w 2726640"/>
                <a:gd name="connsiteY29" fmla="*/ 1299481 h 2309648"/>
                <a:gd name="connsiteX30" fmla="*/ 680067 w 2726640"/>
                <a:gd name="connsiteY30" fmla="*/ 1103875 h 2309648"/>
                <a:gd name="connsiteX31" fmla="*/ 565167 w 2726640"/>
                <a:gd name="connsiteY31" fmla="*/ 1103875 h 2309648"/>
                <a:gd name="connsiteX32" fmla="*/ 1836283 w 2726640"/>
                <a:gd name="connsiteY32" fmla="*/ 1039868 h 2309648"/>
                <a:gd name="connsiteX33" fmla="*/ 1744252 w 2726640"/>
                <a:gd name="connsiteY33" fmla="*/ 1098834 h 2309648"/>
                <a:gd name="connsiteX34" fmla="*/ 1794787 w 2726640"/>
                <a:gd name="connsiteY34" fmla="*/ 1229211 h 2309648"/>
                <a:gd name="connsiteX35" fmla="*/ 2198954 w 2726640"/>
                <a:gd name="connsiteY35" fmla="*/ 1407584 h 2309648"/>
                <a:gd name="connsiteX36" fmla="*/ 2329331 w 2726640"/>
                <a:gd name="connsiteY36" fmla="*/ 1357049 h 2309648"/>
                <a:gd name="connsiteX37" fmla="*/ 2278797 w 2726640"/>
                <a:gd name="connsiteY37" fmla="*/ 1226672 h 2309648"/>
                <a:gd name="connsiteX38" fmla="*/ 1874630 w 2726640"/>
                <a:gd name="connsiteY38" fmla="*/ 1048299 h 2309648"/>
                <a:gd name="connsiteX39" fmla="*/ 1836283 w 2726640"/>
                <a:gd name="connsiteY39" fmla="*/ 1039868 h 2309648"/>
                <a:gd name="connsiteX40" fmla="*/ 987151 w 2726640"/>
                <a:gd name="connsiteY40" fmla="*/ 1019631 h 2309648"/>
                <a:gd name="connsiteX41" fmla="*/ 987151 w 2726640"/>
                <a:gd name="connsiteY41" fmla="*/ 1046878 h 2309648"/>
                <a:gd name="connsiteX42" fmla="*/ 1078670 w 2726640"/>
                <a:gd name="connsiteY42" fmla="*/ 1046878 h 2309648"/>
                <a:gd name="connsiteX43" fmla="*/ 1078670 w 2726640"/>
                <a:gd name="connsiteY43" fmla="*/ 1019631 h 2309648"/>
                <a:gd name="connsiteX44" fmla="*/ 987151 w 2726640"/>
                <a:gd name="connsiteY44" fmla="*/ 1019631 h 2309648"/>
                <a:gd name="connsiteX45" fmla="*/ 1371559 w 2726640"/>
                <a:gd name="connsiteY45" fmla="*/ 1008241 h 2309648"/>
                <a:gd name="connsiteX46" fmla="*/ 1371559 w 2726640"/>
                <a:gd name="connsiteY46" fmla="*/ 1299732 h 2309648"/>
                <a:gd name="connsiteX47" fmla="*/ 1867767 w 2726640"/>
                <a:gd name="connsiteY47" fmla="*/ 1299732 h 2309648"/>
                <a:gd name="connsiteX48" fmla="*/ 1867767 w 2726640"/>
                <a:gd name="connsiteY48" fmla="*/ 1285182 h 2309648"/>
                <a:gd name="connsiteX49" fmla="*/ 1778729 w 2726640"/>
                <a:gd name="connsiteY49" fmla="*/ 1244498 h 2309648"/>
                <a:gd name="connsiteX50" fmla="*/ 1721292 w 2726640"/>
                <a:gd name="connsiteY50" fmla="*/ 1090410 h 2309648"/>
                <a:gd name="connsiteX51" fmla="*/ 1853083 w 2726640"/>
                <a:gd name="connsiteY51" fmla="*/ 1025383 h 2309648"/>
                <a:gd name="connsiteX52" fmla="*/ 1867767 w 2726640"/>
                <a:gd name="connsiteY52" fmla="*/ 1030382 h 2309648"/>
                <a:gd name="connsiteX53" fmla="*/ 1867767 w 2726640"/>
                <a:gd name="connsiteY53" fmla="*/ 1008241 h 2309648"/>
                <a:gd name="connsiteX54" fmla="*/ 1690305 w 2726640"/>
                <a:gd name="connsiteY54" fmla="*/ 1008241 h 2309648"/>
                <a:gd name="connsiteX55" fmla="*/ 1690305 w 2726640"/>
                <a:gd name="connsiteY55" fmla="*/ 1044391 h 2309648"/>
                <a:gd name="connsiteX56" fmla="*/ 1690083 w 2726640"/>
                <a:gd name="connsiteY56" fmla="*/ 1044391 h 2309648"/>
                <a:gd name="connsiteX57" fmla="*/ 1664395 w 2726640"/>
                <a:gd name="connsiteY57" fmla="*/ 1070212 h 2309648"/>
                <a:gd name="connsiteX58" fmla="*/ 1643008 w 2726640"/>
                <a:gd name="connsiteY58" fmla="*/ 1044415 h 2309648"/>
                <a:gd name="connsiteX59" fmla="*/ 1617345 w 2726640"/>
                <a:gd name="connsiteY59" fmla="*/ 1070212 h 2309648"/>
                <a:gd name="connsiteX60" fmla="*/ 1595998 w 2726640"/>
                <a:gd name="connsiteY60" fmla="*/ 1044464 h 2309648"/>
                <a:gd name="connsiteX61" fmla="*/ 1570383 w 2726640"/>
                <a:gd name="connsiteY61" fmla="*/ 1070212 h 2309648"/>
                <a:gd name="connsiteX62" fmla="*/ 1548975 w 2726640"/>
                <a:gd name="connsiteY62" fmla="*/ 1044391 h 2309648"/>
                <a:gd name="connsiteX63" fmla="*/ 1549020 w 2726640"/>
                <a:gd name="connsiteY63" fmla="*/ 1044391 h 2309648"/>
                <a:gd name="connsiteX64" fmla="*/ 1549020 w 2726640"/>
                <a:gd name="connsiteY64" fmla="*/ 1008241 h 2309648"/>
                <a:gd name="connsiteX65" fmla="*/ 1371559 w 2726640"/>
                <a:gd name="connsiteY65" fmla="*/ 1008241 h 2309648"/>
                <a:gd name="connsiteX66" fmla="*/ 977149 w 2726640"/>
                <a:gd name="connsiteY66" fmla="*/ 1005389 h 2309648"/>
                <a:gd name="connsiteX67" fmla="*/ 1088673 w 2726640"/>
                <a:gd name="connsiteY67" fmla="*/ 1005389 h 2309648"/>
                <a:gd name="connsiteX68" fmla="*/ 1088673 w 2726640"/>
                <a:gd name="connsiteY68" fmla="*/ 1103929 h 2309648"/>
                <a:gd name="connsiteX69" fmla="*/ 1060123 w 2726640"/>
                <a:gd name="connsiteY69" fmla="*/ 1132479 h 2309648"/>
                <a:gd name="connsiteX70" fmla="*/ 1005699 w 2726640"/>
                <a:gd name="connsiteY70" fmla="*/ 1132479 h 2309648"/>
                <a:gd name="connsiteX71" fmla="*/ 977149 w 2726640"/>
                <a:gd name="connsiteY71" fmla="*/ 1103929 h 2309648"/>
                <a:gd name="connsiteX72" fmla="*/ 977149 w 2726640"/>
                <a:gd name="connsiteY72" fmla="*/ 1005389 h 2309648"/>
                <a:gd name="connsiteX73" fmla="*/ 833839 w 2726640"/>
                <a:gd name="connsiteY73" fmla="*/ 866739 h 2309648"/>
                <a:gd name="connsiteX74" fmla="*/ 800643 w 2726640"/>
                <a:gd name="connsiteY74" fmla="*/ 883347 h 2309648"/>
                <a:gd name="connsiteX75" fmla="*/ 815820 w 2726640"/>
                <a:gd name="connsiteY75" fmla="*/ 895326 h 2309648"/>
                <a:gd name="connsiteX76" fmla="*/ 808491 w 2726640"/>
                <a:gd name="connsiteY76" fmla="*/ 895326 h 2309648"/>
                <a:gd name="connsiteX77" fmla="*/ 697510 w 2726640"/>
                <a:gd name="connsiteY77" fmla="*/ 893445 h 2309648"/>
                <a:gd name="connsiteX78" fmla="*/ 697510 w 2726640"/>
                <a:gd name="connsiteY78" fmla="*/ 893665 h 2309648"/>
                <a:gd name="connsiteX79" fmla="*/ 668659 w 2726640"/>
                <a:gd name="connsiteY79" fmla="*/ 893665 h 2309648"/>
                <a:gd name="connsiteX80" fmla="*/ 668659 w 2726640"/>
                <a:gd name="connsiteY80" fmla="*/ 893803 h 2309648"/>
                <a:gd name="connsiteX81" fmla="*/ 664249 w 2726640"/>
                <a:gd name="connsiteY81" fmla="*/ 893811 h 2309648"/>
                <a:gd name="connsiteX82" fmla="*/ 542597 w 2726640"/>
                <a:gd name="connsiteY82" fmla="*/ 1089821 h 2309648"/>
                <a:gd name="connsiteX83" fmla="*/ 697080 w 2726640"/>
                <a:gd name="connsiteY83" fmla="*/ 1089821 h 2309648"/>
                <a:gd name="connsiteX84" fmla="*/ 696524 w 2726640"/>
                <a:gd name="connsiteY84" fmla="*/ 1147988 h 2309648"/>
                <a:gd name="connsiteX85" fmla="*/ 696524 w 2726640"/>
                <a:gd name="connsiteY85" fmla="*/ 1299481 h 2309648"/>
                <a:gd name="connsiteX86" fmla="*/ 1114577 w 2726640"/>
                <a:gd name="connsiteY86" fmla="*/ 1299481 h 2309648"/>
                <a:gd name="connsiteX87" fmla="*/ 1113591 w 2726640"/>
                <a:gd name="connsiteY87" fmla="*/ 1147988 h 2309648"/>
                <a:gd name="connsiteX88" fmla="*/ 1113252 w 2726640"/>
                <a:gd name="connsiteY88" fmla="*/ 1089821 h 2309648"/>
                <a:gd name="connsiteX89" fmla="*/ 1268504 w 2726640"/>
                <a:gd name="connsiteY89" fmla="*/ 1089821 h 2309648"/>
                <a:gd name="connsiteX90" fmla="*/ 1146852 w 2726640"/>
                <a:gd name="connsiteY90" fmla="*/ 893811 h 2309648"/>
                <a:gd name="connsiteX91" fmla="*/ 1121080 w 2726640"/>
                <a:gd name="connsiteY91" fmla="*/ 893766 h 2309648"/>
                <a:gd name="connsiteX92" fmla="*/ 1121080 w 2726640"/>
                <a:gd name="connsiteY92" fmla="*/ 893665 h 2309648"/>
                <a:gd name="connsiteX93" fmla="*/ 1113591 w 2726640"/>
                <a:gd name="connsiteY93" fmla="*/ 893665 h 2309648"/>
                <a:gd name="connsiteX94" fmla="*/ 1113591 w 2726640"/>
                <a:gd name="connsiteY94" fmla="*/ 893445 h 2309648"/>
                <a:gd name="connsiteX95" fmla="*/ 1004861 w 2726640"/>
                <a:gd name="connsiteY95" fmla="*/ 893445 h 2309648"/>
                <a:gd name="connsiteX96" fmla="*/ 1002610 w 2726640"/>
                <a:gd name="connsiteY96" fmla="*/ 895326 h 2309648"/>
                <a:gd name="connsiteX97" fmla="*/ 974754 w 2726640"/>
                <a:gd name="connsiteY97" fmla="*/ 866740 h 2309648"/>
                <a:gd name="connsiteX98" fmla="*/ 910061 w 2726640"/>
                <a:gd name="connsiteY98" fmla="*/ 895326 h 2309648"/>
                <a:gd name="connsiteX99" fmla="*/ 898533 w 2726640"/>
                <a:gd name="connsiteY99" fmla="*/ 895326 h 2309648"/>
                <a:gd name="connsiteX100" fmla="*/ 833839 w 2726640"/>
                <a:gd name="connsiteY100" fmla="*/ 866739 h 2309648"/>
                <a:gd name="connsiteX101" fmla="*/ 2231465 w 2726640"/>
                <a:gd name="connsiteY101" fmla="*/ 768090 h 2309648"/>
                <a:gd name="connsiteX102" fmla="*/ 2077264 w 2726640"/>
                <a:gd name="connsiteY102" fmla="*/ 940136 h 2309648"/>
                <a:gd name="connsiteX103" fmla="*/ 2231465 w 2726640"/>
                <a:gd name="connsiteY103" fmla="*/ 1112182 h 2309648"/>
                <a:gd name="connsiteX104" fmla="*/ 2385667 w 2726640"/>
                <a:gd name="connsiteY104" fmla="*/ 940136 h 2309648"/>
                <a:gd name="connsiteX105" fmla="*/ 2231465 w 2726640"/>
                <a:gd name="connsiteY105" fmla="*/ 768090 h 2309648"/>
                <a:gd name="connsiteX106" fmla="*/ 905550 w 2726640"/>
                <a:gd name="connsiteY106" fmla="*/ 486677 h 2309648"/>
                <a:gd name="connsiteX107" fmla="*/ 750127 w 2726640"/>
                <a:gd name="connsiteY107" fmla="*/ 659541 h 2309648"/>
                <a:gd name="connsiteX108" fmla="*/ 905550 w 2726640"/>
                <a:gd name="connsiteY108" fmla="*/ 832405 h 2309648"/>
                <a:gd name="connsiteX109" fmla="*/ 1060974 w 2726640"/>
                <a:gd name="connsiteY109" fmla="*/ 659541 h 2309648"/>
                <a:gd name="connsiteX110" fmla="*/ 905550 w 2726640"/>
                <a:gd name="connsiteY110" fmla="*/ 486677 h 2309648"/>
                <a:gd name="connsiteX111" fmla="*/ 575415 w 2726640"/>
                <a:gd name="connsiteY111" fmla="*/ 0 h 2309648"/>
                <a:gd name="connsiteX112" fmla="*/ 2151227 w 2726640"/>
                <a:gd name="connsiteY112" fmla="*/ 0 h 2309648"/>
                <a:gd name="connsiteX113" fmla="*/ 2726640 w 2726640"/>
                <a:gd name="connsiteY113" fmla="*/ 1150828 h 2309648"/>
                <a:gd name="connsiteX114" fmla="*/ 2147229 w 2726640"/>
                <a:gd name="connsiteY114" fmla="*/ 2309648 h 2309648"/>
                <a:gd name="connsiteX115" fmla="*/ 579412 w 2726640"/>
                <a:gd name="connsiteY115" fmla="*/ 2309648 h 2309648"/>
                <a:gd name="connsiteX116" fmla="*/ 0 w 2726640"/>
                <a:gd name="connsiteY116" fmla="*/ 1150828 h 2309648"/>
                <a:gd name="connsiteX117" fmla="*/ 575415 w 2726640"/>
                <a:gd name="connsiteY117" fmla="*/ 0 h 2309648"/>
                <a:gd name="connsiteX0" fmla="*/ 672462 w 2726640"/>
                <a:gd name="connsiteY0" fmla="*/ 1589223 h 2309648"/>
                <a:gd name="connsiteX1" fmla="*/ 698602 w 2726640"/>
                <a:gd name="connsiteY1" fmla="*/ 1634499 h 2309648"/>
                <a:gd name="connsiteX2" fmla="*/ 1958212 w 2726640"/>
                <a:gd name="connsiteY2" fmla="*/ 1634499 h 2309648"/>
                <a:gd name="connsiteX3" fmla="*/ 1958212 w 2726640"/>
                <a:gd name="connsiteY3" fmla="*/ 1589223 h 2309648"/>
                <a:gd name="connsiteX4" fmla="*/ 672462 w 2726640"/>
                <a:gd name="connsiteY4" fmla="*/ 1589223 h 2309648"/>
                <a:gd name="connsiteX5" fmla="*/ 530310 w 2726640"/>
                <a:gd name="connsiteY5" fmla="*/ 1343008 h 2309648"/>
                <a:gd name="connsiteX6" fmla="*/ 554392 w 2726640"/>
                <a:gd name="connsiteY6" fmla="*/ 1384720 h 2309648"/>
                <a:gd name="connsiteX7" fmla="*/ 1951933 w 2726640"/>
                <a:gd name="connsiteY7" fmla="*/ 1384720 h 2309648"/>
                <a:gd name="connsiteX8" fmla="*/ 1860194 w 2726640"/>
                <a:gd name="connsiteY8" fmla="*/ 1343008 h 2309648"/>
                <a:gd name="connsiteX9" fmla="*/ 530310 w 2726640"/>
                <a:gd name="connsiteY9" fmla="*/ 1343008 h 2309648"/>
                <a:gd name="connsiteX10" fmla="*/ 2243777 w 2726640"/>
                <a:gd name="connsiteY10" fmla="*/ 1165212 h 2309648"/>
                <a:gd name="connsiteX11" fmla="*/ 2212700 w 2726640"/>
                <a:gd name="connsiteY11" fmla="*/ 1168345 h 2309648"/>
                <a:gd name="connsiteX12" fmla="*/ 2202850 w 2726640"/>
                <a:gd name="connsiteY12" fmla="*/ 1171402 h 2309648"/>
                <a:gd name="connsiteX13" fmla="*/ 2288871 w 2726640"/>
                <a:gd name="connsiteY13" fmla="*/ 1209366 h 2309648"/>
                <a:gd name="connsiteX14" fmla="*/ 2349825 w 2726640"/>
                <a:gd name="connsiteY14" fmla="*/ 1366627 h 2309648"/>
                <a:gd name="connsiteX15" fmla="*/ 2192566 w 2726640"/>
                <a:gd name="connsiteY15" fmla="*/ 1427581 h 2309648"/>
                <a:gd name="connsiteX16" fmla="*/ 2089575 w 2726640"/>
                <a:gd name="connsiteY16" fmla="*/ 1382128 h 2309648"/>
                <a:gd name="connsiteX17" fmla="*/ 2089575 w 2726640"/>
                <a:gd name="connsiteY17" fmla="*/ 1702209 h 2309648"/>
                <a:gd name="connsiteX18" fmla="*/ 2312913 w 2726640"/>
                <a:gd name="connsiteY18" fmla="*/ 1702209 h 2309648"/>
                <a:gd name="connsiteX19" fmla="*/ 2397978 w 2726640"/>
                <a:gd name="connsiteY19" fmla="*/ 1554325 h 2309648"/>
                <a:gd name="connsiteX20" fmla="*/ 2397978 w 2726640"/>
                <a:gd name="connsiteY20" fmla="*/ 1319413 h 2309648"/>
                <a:gd name="connsiteX21" fmla="*/ 2243777 w 2726640"/>
                <a:gd name="connsiteY21" fmla="*/ 1165212 h 2309648"/>
                <a:gd name="connsiteX22" fmla="*/ 1128982 w 2726640"/>
                <a:gd name="connsiteY22" fmla="*/ 1103875 h 2309648"/>
                <a:gd name="connsiteX23" fmla="*/ 1128982 w 2726640"/>
                <a:gd name="connsiteY23" fmla="*/ 1299481 h 2309648"/>
                <a:gd name="connsiteX24" fmla="*/ 1243883 w 2726640"/>
                <a:gd name="connsiteY24" fmla="*/ 1299481 h 2309648"/>
                <a:gd name="connsiteX25" fmla="*/ 1243883 w 2726640"/>
                <a:gd name="connsiteY25" fmla="*/ 1103875 h 2309648"/>
                <a:gd name="connsiteX26" fmla="*/ 1128982 w 2726640"/>
                <a:gd name="connsiteY26" fmla="*/ 1103875 h 2309648"/>
                <a:gd name="connsiteX27" fmla="*/ 565167 w 2726640"/>
                <a:gd name="connsiteY27" fmla="*/ 1103875 h 2309648"/>
                <a:gd name="connsiteX28" fmla="*/ 565167 w 2726640"/>
                <a:gd name="connsiteY28" fmla="*/ 1299481 h 2309648"/>
                <a:gd name="connsiteX29" fmla="*/ 680067 w 2726640"/>
                <a:gd name="connsiteY29" fmla="*/ 1299481 h 2309648"/>
                <a:gd name="connsiteX30" fmla="*/ 680067 w 2726640"/>
                <a:gd name="connsiteY30" fmla="*/ 1103875 h 2309648"/>
                <a:gd name="connsiteX31" fmla="*/ 565167 w 2726640"/>
                <a:gd name="connsiteY31" fmla="*/ 1103875 h 2309648"/>
                <a:gd name="connsiteX32" fmla="*/ 1836283 w 2726640"/>
                <a:gd name="connsiteY32" fmla="*/ 1039868 h 2309648"/>
                <a:gd name="connsiteX33" fmla="*/ 1744252 w 2726640"/>
                <a:gd name="connsiteY33" fmla="*/ 1098834 h 2309648"/>
                <a:gd name="connsiteX34" fmla="*/ 1794787 w 2726640"/>
                <a:gd name="connsiteY34" fmla="*/ 1229211 h 2309648"/>
                <a:gd name="connsiteX35" fmla="*/ 2198954 w 2726640"/>
                <a:gd name="connsiteY35" fmla="*/ 1407584 h 2309648"/>
                <a:gd name="connsiteX36" fmla="*/ 2329331 w 2726640"/>
                <a:gd name="connsiteY36" fmla="*/ 1357049 h 2309648"/>
                <a:gd name="connsiteX37" fmla="*/ 2278797 w 2726640"/>
                <a:gd name="connsiteY37" fmla="*/ 1226672 h 2309648"/>
                <a:gd name="connsiteX38" fmla="*/ 1874630 w 2726640"/>
                <a:gd name="connsiteY38" fmla="*/ 1048299 h 2309648"/>
                <a:gd name="connsiteX39" fmla="*/ 1836283 w 2726640"/>
                <a:gd name="connsiteY39" fmla="*/ 1039868 h 2309648"/>
                <a:gd name="connsiteX40" fmla="*/ 987151 w 2726640"/>
                <a:gd name="connsiteY40" fmla="*/ 1019631 h 2309648"/>
                <a:gd name="connsiteX41" fmla="*/ 987151 w 2726640"/>
                <a:gd name="connsiteY41" fmla="*/ 1046878 h 2309648"/>
                <a:gd name="connsiteX42" fmla="*/ 1078670 w 2726640"/>
                <a:gd name="connsiteY42" fmla="*/ 1046878 h 2309648"/>
                <a:gd name="connsiteX43" fmla="*/ 1078670 w 2726640"/>
                <a:gd name="connsiteY43" fmla="*/ 1019631 h 2309648"/>
                <a:gd name="connsiteX44" fmla="*/ 987151 w 2726640"/>
                <a:gd name="connsiteY44" fmla="*/ 1019631 h 2309648"/>
                <a:gd name="connsiteX45" fmla="*/ 1371559 w 2726640"/>
                <a:gd name="connsiteY45" fmla="*/ 1008241 h 2309648"/>
                <a:gd name="connsiteX46" fmla="*/ 1371559 w 2726640"/>
                <a:gd name="connsiteY46" fmla="*/ 1299732 h 2309648"/>
                <a:gd name="connsiteX47" fmla="*/ 1867767 w 2726640"/>
                <a:gd name="connsiteY47" fmla="*/ 1299732 h 2309648"/>
                <a:gd name="connsiteX48" fmla="*/ 1867767 w 2726640"/>
                <a:gd name="connsiteY48" fmla="*/ 1285182 h 2309648"/>
                <a:gd name="connsiteX49" fmla="*/ 1778729 w 2726640"/>
                <a:gd name="connsiteY49" fmla="*/ 1244498 h 2309648"/>
                <a:gd name="connsiteX50" fmla="*/ 1721292 w 2726640"/>
                <a:gd name="connsiteY50" fmla="*/ 1090410 h 2309648"/>
                <a:gd name="connsiteX51" fmla="*/ 1853083 w 2726640"/>
                <a:gd name="connsiteY51" fmla="*/ 1025383 h 2309648"/>
                <a:gd name="connsiteX52" fmla="*/ 1867767 w 2726640"/>
                <a:gd name="connsiteY52" fmla="*/ 1030382 h 2309648"/>
                <a:gd name="connsiteX53" fmla="*/ 1867767 w 2726640"/>
                <a:gd name="connsiteY53" fmla="*/ 1008241 h 2309648"/>
                <a:gd name="connsiteX54" fmla="*/ 1690305 w 2726640"/>
                <a:gd name="connsiteY54" fmla="*/ 1008241 h 2309648"/>
                <a:gd name="connsiteX55" fmla="*/ 1690305 w 2726640"/>
                <a:gd name="connsiteY55" fmla="*/ 1044391 h 2309648"/>
                <a:gd name="connsiteX56" fmla="*/ 1690083 w 2726640"/>
                <a:gd name="connsiteY56" fmla="*/ 1044391 h 2309648"/>
                <a:gd name="connsiteX57" fmla="*/ 1664395 w 2726640"/>
                <a:gd name="connsiteY57" fmla="*/ 1070212 h 2309648"/>
                <a:gd name="connsiteX58" fmla="*/ 1643008 w 2726640"/>
                <a:gd name="connsiteY58" fmla="*/ 1044415 h 2309648"/>
                <a:gd name="connsiteX59" fmla="*/ 1617345 w 2726640"/>
                <a:gd name="connsiteY59" fmla="*/ 1070212 h 2309648"/>
                <a:gd name="connsiteX60" fmla="*/ 1595998 w 2726640"/>
                <a:gd name="connsiteY60" fmla="*/ 1044464 h 2309648"/>
                <a:gd name="connsiteX61" fmla="*/ 1570383 w 2726640"/>
                <a:gd name="connsiteY61" fmla="*/ 1070212 h 2309648"/>
                <a:gd name="connsiteX62" fmla="*/ 1548975 w 2726640"/>
                <a:gd name="connsiteY62" fmla="*/ 1044391 h 2309648"/>
                <a:gd name="connsiteX63" fmla="*/ 1549020 w 2726640"/>
                <a:gd name="connsiteY63" fmla="*/ 1044391 h 2309648"/>
                <a:gd name="connsiteX64" fmla="*/ 1549020 w 2726640"/>
                <a:gd name="connsiteY64" fmla="*/ 1008241 h 2309648"/>
                <a:gd name="connsiteX65" fmla="*/ 1371559 w 2726640"/>
                <a:gd name="connsiteY65" fmla="*/ 1008241 h 2309648"/>
                <a:gd name="connsiteX66" fmla="*/ 977149 w 2726640"/>
                <a:gd name="connsiteY66" fmla="*/ 1005389 h 2309648"/>
                <a:gd name="connsiteX67" fmla="*/ 1088673 w 2726640"/>
                <a:gd name="connsiteY67" fmla="*/ 1005389 h 2309648"/>
                <a:gd name="connsiteX68" fmla="*/ 1088673 w 2726640"/>
                <a:gd name="connsiteY68" fmla="*/ 1103929 h 2309648"/>
                <a:gd name="connsiteX69" fmla="*/ 1060123 w 2726640"/>
                <a:gd name="connsiteY69" fmla="*/ 1132479 h 2309648"/>
                <a:gd name="connsiteX70" fmla="*/ 1005699 w 2726640"/>
                <a:gd name="connsiteY70" fmla="*/ 1132479 h 2309648"/>
                <a:gd name="connsiteX71" fmla="*/ 977149 w 2726640"/>
                <a:gd name="connsiteY71" fmla="*/ 1103929 h 2309648"/>
                <a:gd name="connsiteX72" fmla="*/ 977149 w 2726640"/>
                <a:gd name="connsiteY72" fmla="*/ 1005389 h 2309648"/>
                <a:gd name="connsiteX73" fmla="*/ 833839 w 2726640"/>
                <a:gd name="connsiteY73" fmla="*/ 866739 h 2309648"/>
                <a:gd name="connsiteX74" fmla="*/ 800643 w 2726640"/>
                <a:gd name="connsiteY74" fmla="*/ 883347 h 2309648"/>
                <a:gd name="connsiteX75" fmla="*/ 815820 w 2726640"/>
                <a:gd name="connsiteY75" fmla="*/ 895326 h 2309648"/>
                <a:gd name="connsiteX76" fmla="*/ 697510 w 2726640"/>
                <a:gd name="connsiteY76" fmla="*/ 893445 h 2309648"/>
                <a:gd name="connsiteX77" fmla="*/ 697510 w 2726640"/>
                <a:gd name="connsiteY77" fmla="*/ 893665 h 2309648"/>
                <a:gd name="connsiteX78" fmla="*/ 668659 w 2726640"/>
                <a:gd name="connsiteY78" fmla="*/ 893665 h 2309648"/>
                <a:gd name="connsiteX79" fmla="*/ 668659 w 2726640"/>
                <a:gd name="connsiteY79" fmla="*/ 893803 h 2309648"/>
                <a:gd name="connsiteX80" fmla="*/ 664249 w 2726640"/>
                <a:gd name="connsiteY80" fmla="*/ 893811 h 2309648"/>
                <a:gd name="connsiteX81" fmla="*/ 542597 w 2726640"/>
                <a:gd name="connsiteY81" fmla="*/ 1089821 h 2309648"/>
                <a:gd name="connsiteX82" fmla="*/ 697080 w 2726640"/>
                <a:gd name="connsiteY82" fmla="*/ 1089821 h 2309648"/>
                <a:gd name="connsiteX83" fmla="*/ 696524 w 2726640"/>
                <a:gd name="connsiteY83" fmla="*/ 1147988 h 2309648"/>
                <a:gd name="connsiteX84" fmla="*/ 696524 w 2726640"/>
                <a:gd name="connsiteY84" fmla="*/ 1299481 h 2309648"/>
                <a:gd name="connsiteX85" fmla="*/ 1114577 w 2726640"/>
                <a:gd name="connsiteY85" fmla="*/ 1299481 h 2309648"/>
                <a:gd name="connsiteX86" fmla="*/ 1113591 w 2726640"/>
                <a:gd name="connsiteY86" fmla="*/ 1147988 h 2309648"/>
                <a:gd name="connsiteX87" fmla="*/ 1113252 w 2726640"/>
                <a:gd name="connsiteY87" fmla="*/ 1089821 h 2309648"/>
                <a:gd name="connsiteX88" fmla="*/ 1268504 w 2726640"/>
                <a:gd name="connsiteY88" fmla="*/ 1089821 h 2309648"/>
                <a:gd name="connsiteX89" fmla="*/ 1146852 w 2726640"/>
                <a:gd name="connsiteY89" fmla="*/ 893811 h 2309648"/>
                <a:gd name="connsiteX90" fmla="*/ 1121080 w 2726640"/>
                <a:gd name="connsiteY90" fmla="*/ 893766 h 2309648"/>
                <a:gd name="connsiteX91" fmla="*/ 1121080 w 2726640"/>
                <a:gd name="connsiteY91" fmla="*/ 893665 h 2309648"/>
                <a:gd name="connsiteX92" fmla="*/ 1113591 w 2726640"/>
                <a:gd name="connsiteY92" fmla="*/ 893665 h 2309648"/>
                <a:gd name="connsiteX93" fmla="*/ 1113591 w 2726640"/>
                <a:gd name="connsiteY93" fmla="*/ 893445 h 2309648"/>
                <a:gd name="connsiteX94" fmla="*/ 1004861 w 2726640"/>
                <a:gd name="connsiteY94" fmla="*/ 893445 h 2309648"/>
                <a:gd name="connsiteX95" fmla="*/ 1002610 w 2726640"/>
                <a:gd name="connsiteY95" fmla="*/ 895326 h 2309648"/>
                <a:gd name="connsiteX96" fmla="*/ 974754 w 2726640"/>
                <a:gd name="connsiteY96" fmla="*/ 866740 h 2309648"/>
                <a:gd name="connsiteX97" fmla="*/ 910061 w 2726640"/>
                <a:gd name="connsiteY97" fmla="*/ 895326 h 2309648"/>
                <a:gd name="connsiteX98" fmla="*/ 898533 w 2726640"/>
                <a:gd name="connsiteY98" fmla="*/ 895326 h 2309648"/>
                <a:gd name="connsiteX99" fmla="*/ 833839 w 2726640"/>
                <a:gd name="connsiteY99" fmla="*/ 866739 h 2309648"/>
                <a:gd name="connsiteX100" fmla="*/ 2231465 w 2726640"/>
                <a:gd name="connsiteY100" fmla="*/ 768090 h 2309648"/>
                <a:gd name="connsiteX101" fmla="*/ 2077264 w 2726640"/>
                <a:gd name="connsiteY101" fmla="*/ 940136 h 2309648"/>
                <a:gd name="connsiteX102" fmla="*/ 2231465 w 2726640"/>
                <a:gd name="connsiteY102" fmla="*/ 1112182 h 2309648"/>
                <a:gd name="connsiteX103" fmla="*/ 2385667 w 2726640"/>
                <a:gd name="connsiteY103" fmla="*/ 940136 h 2309648"/>
                <a:gd name="connsiteX104" fmla="*/ 2231465 w 2726640"/>
                <a:gd name="connsiteY104" fmla="*/ 768090 h 2309648"/>
                <a:gd name="connsiteX105" fmla="*/ 905550 w 2726640"/>
                <a:gd name="connsiteY105" fmla="*/ 486677 h 2309648"/>
                <a:gd name="connsiteX106" fmla="*/ 750127 w 2726640"/>
                <a:gd name="connsiteY106" fmla="*/ 659541 h 2309648"/>
                <a:gd name="connsiteX107" fmla="*/ 905550 w 2726640"/>
                <a:gd name="connsiteY107" fmla="*/ 832405 h 2309648"/>
                <a:gd name="connsiteX108" fmla="*/ 1060974 w 2726640"/>
                <a:gd name="connsiteY108" fmla="*/ 659541 h 2309648"/>
                <a:gd name="connsiteX109" fmla="*/ 905550 w 2726640"/>
                <a:gd name="connsiteY109" fmla="*/ 486677 h 2309648"/>
                <a:gd name="connsiteX110" fmla="*/ 575415 w 2726640"/>
                <a:gd name="connsiteY110" fmla="*/ 0 h 2309648"/>
                <a:gd name="connsiteX111" fmla="*/ 2151227 w 2726640"/>
                <a:gd name="connsiteY111" fmla="*/ 0 h 2309648"/>
                <a:gd name="connsiteX112" fmla="*/ 2726640 w 2726640"/>
                <a:gd name="connsiteY112" fmla="*/ 1150828 h 2309648"/>
                <a:gd name="connsiteX113" fmla="*/ 2147229 w 2726640"/>
                <a:gd name="connsiteY113" fmla="*/ 2309648 h 2309648"/>
                <a:gd name="connsiteX114" fmla="*/ 579412 w 2726640"/>
                <a:gd name="connsiteY114" fmla="*/ 2309648 h 2309648"/>
                <a:gd name="connsiteX115" fmla="*/ 0 w 2726640"/>
                <a:gd name="connsiteY115" fmla="*/ 1150828 h 2309648"/>
                <a:gd name="connsiteX116" fmla="*/ 575415 w 2726640"/>
                <a:gd name="connsiteY116" fmla="*/ 0 h 2309648"/>
                <a:gd name="connsiteX0" fmla="*/ 672462 w 2726640"/>
                <a:gd name="connsiteY0" fmla="*/ 1589223 h 2309648"/>
                <a:gd name="connsiteX1" fmla="*/ 698602 w 2726640"/>
                <a:gd name="connsiteY1" fmla="*/ 1634499 h 2309648"/>
                <a:gd name="connsiteX2" fmla="*/ 1958212 w 2726640"/>
                <a:gd name="connsiteY2" fmla="*/ 1634499 h 2309648"/>
                <a:gd name="connsiteX3" fmla="*/ 1958212 w 2726640"/>
                <a:gd name="connsiteY3" fmla="*/ 1589223 h 2309648"/>
                <a:gd name="connsiteX4" fmla="*/ 672462 w 2726640"/>
                <a:gd name="connsiteY4" fmla="*/ 1589223 h 2309648"/>
                <a:gd name="connsiteX5" fmla="*/ 530310 w 2726640"/>
                <a:gd name="connsiteY5" fmla="*/ 1343008 h 2309648"/>
                <a:gd name="connsiteX6" fmla="*/ 554392 w 2726640"/>
                <a:gd name="connsiteY6" fmla="*/ 1384720 h 2309648"/>
                <a:gd name="connsiteX7" fmla="*/ 1951933 w 2726640"/>
                <a:gd name="connsiteY7" fmla="*/ 1384720 h 2309648"/>
                <a:gd name="connsiteX8" fmla="*/ 1860194 w 2726640"/>
                <a:gd name="connsiteY8" fmla="*/ 1343008 h 2309648"/>
                <a:gd name="connsiteX9" fmla="*/ 530310 w 2726640"/>
                <a:gd name="connsiteY9" fmla="*/ 1343008 h 2309648"/>
                <a:gd name="connsiteX10" fmla="*/ 2243777 w 2726640"/>
                <a:gd name="connsiteY10" fmla="*/ 1165212 h 2309648"/>
                <a:gd name="connsiteX11" fmla="*/ 2212700 w 2726640"/>
                <a:gd name="connsiteY11" fmla="*/ 1168345 h 2309648"/>
                <a:gd name="connsiteX12" fmla="*/ 2202850 w 2726640"/>
                <a:gd name="connsiteY12" fmla="*/ 1171402 h 2309648"/>
                <a:gd name="connsiteX13" fmla="*/ 2288871 w 2726640"/>
                <a:gd name="connsiteY13" fmla="*/ 1209366 h 2309648"/>
                <a:gd name="connsiteX14" fmla="*/ 2349825 w 2726640"/>
                <a:gd name="connsiteY14" fmla="*/ 1366627 h 2309648"/>
                <a:gd name="connsiteX15" fmla="*/ 2192566 w 2726640"/>
                <a:gd name="connsiteY15" fmla="*/ 1427581 h 2309648"/>
                <a:gd name="connsiteX16" fmla="*/ 2089575 w 2726640"/>
                <a:gd name="connsiteY16" fmla="*/ 1382128 h 2309648"/>
                <a:gd name="connsiteX17" fmla="*/ 2089575 w 2726640"/>
                <a:gd name="connsiteY17" fmla="*/ 1702209 h 2309648"/>
                <a:gd name="connsiteX18" fmla="*/ 2312913 w 2726640"/>
                <a:gd name="connsiteY18" fmla="*/ 1702209 h 2309648"/>
                <a:gd name="connsiteX19" fmla="*/ 2397978 w 2726640"/>
                <a:gd name="connsiteY19" fmla="*/ 1554325 h 2309648"/>
                <a:gd name="connsiteX20" fmla="*/ 2397978 w 2726640"/>
                <a:gd name="connsiteY20" fmla="*/ 1319413 h 2309648"/>
                <a:gd name="connsiteX21" fmla="*/ 2243777 w 2726640"/>
                <a:gd name="connsiteY21" fmla="*/ 1165212 h 2309648"/>
                <a:gd name="connsiteX22" fmla="*/ 1128982 w 2726640"/>
                <a:gd name="connsiteY22" fmla="*/ 1103875 h 2309648"/>
                <a:gd name="connsiteX23" fmla="*/ 1128982 w 2726640"/>
                <a:gd name="connsiteY23" fmla="*/ 1299481 h 2309648"/>
                <a:gd name="connsiteX24" fmla="*/ 1243883 w 2726640"/>
                <a:gd name="connsiteY24" fmla="*/ 1299481 h 2309648"/>
                <a:gd name="connsiteX25" fmla="*/ 1243883 w 2726640"/>
                <a:gd name="connsiteY25" fmla="*/ 1103875 h 2309648"/>
                <a:gd name="connsiteX26" fmla="*/ 1128982 w 2726640"/>
                <a:gd name="connsiteY26" fmla="*/ 1103875 h 2309648"/>
                <a:gd name="connsiteX27" fmla="*/ 565167 w 2726640"/>
                <a:gd name="connsiteY27" fmla="*/ 1103875 h 2309648"/>
                <a:gd name="connsiteX28" fmla="*/ 565167 w 2726640"/>
                <a:gd name="connsiteY28" fmla="*/ 1299481 h 2309648"/>
                <a:gd name="connsiteX29" fmla="*/ 680067 w 2726640"/>
                <a:gd name="connsiteY29" fmla="*/ 1299481 h 2309648"/>
                <a:gd name="connsiteX30" fmla="*/ 680067 w 2726640"/>
                <a:gd name="connsiteY30" fmla="*/ 1103875 h 2309648"/>
                <a:gd name="connsiteX31" fmla="*/ 565167 w 2726640"/>
                <a:gd name="connsiteY31" fmla="*/ 1103875 h 2309648"/>
                <a:gd name="connsiteX32" fmla="*/ 1836283 w 2726640"/>
                <a:gd name="connsiteY32" fmla="*/ 1039868 h 2309648"/>
                <a:gd name="connsiteX33" fmla="*/ 1744252 w 2726640"/>
                <a:gd name="connsiteY33" fmla="*/ 1098834 h 2309648"/>
                <a:gd name="connsiteX34" fmla="*/ 1794787 w 2726640"/>
                <a:gd name="connsiteY34" fmla="*/ 1229211 h 2309648"/>
                <a:gd name="connsiteX35" fmla="*/ 2198954 w 2726640"/>
                <a:gd name="connsiteY35" fmla="*/ 1407584 h 2309648"/>
                <a:gd name="connsiteX36" fmla="*/ 2329331 w 2726640"/>
                <a:gd name="connsiteY36" fmla="*/ 1357049 h 2309648"/>
                <a:gd name="connsiteX37" fmla="*/ 2278797 w 2726640"/>
                <a:gd name="connsiteY37" fmla="*/ 1226672 h 2309648"/>
                <a:gd name="connsiteX38" fmla="*/ 1874630 w 2726640"/>
                <a:gd name="connsiteY38" fmla="*/ 1048299 h 2309648"/>
                <a:gd name="connsiteX39" fmla="*/ 1836283 w 2726640"/>
                <a:gd name="connsiteY39" fmla="*/ 1039868 h 2309648"/>
                <a:gd name="connsiteX40" fmla="*/ 987151 w 2726640"/>
                <a:gd name="connsiteY40" fmla="*/ 1019631 h 2309648"/>
                <a:gd name="connsiteX41" fmla="*/ 987151 w 2726640"/>
                <a:gd name="connsiteY41" fmla="*/ 1046878 h 2309648"/>
                <a:gd name="connsiteX42" fmla="*/ 1078670 w 2726640"/>
                <a:gd name="connsiteY42" fmla="*/ 1046878 h 2309648"/>
                <a:gd name="connsiteX43" fmla="*/ 1078670 w 2726640"/>
                <a:gd name="connsiteY43" fmla="*/ 1019631 h 2309648"/>
                <a:gd name="connsiteX44" fmla="*/ 987151 w 2726640"/>
                <a:gd name="connsiteY44" fmla="*/ 1019631 h 2309648"/>
                <a:gd name="connsiteX45" fmla="*/ 1371559 w 2726640"/>
                <a:gd name="connsiteY45" fmla="*/ 1008241 h 2309648"/>
                <a:gd name="connsiteX46" fmla="*/ 1371559 w 2726640"/>
                <a:gd name="connsiteY46" fmla="*/ 1299732 h 2309648"/>
                <a:gd name="connsiteX47" fmla="*/ 1867767 w 2726640"/>
                <a:gd name="connsiteY47" fmla="*/ 1299732 h 2309648"/>
                <a:gd name="connsiteX48" fmla="*/ 1867767 w 2726640"/>
                <a:gd name="connsiteY48" fmla="*/ 1285182 h 2309648"/>
                <a:gd name="connsiteX49" fmla="*/ 1778729 w 2726640"/>
                <a:gd name="connsiteY49" fmla="*/ 1244498 h 2309648"/>
                <a:gd name="connsiteX50" fmla="*/ 1721292 w 2726640"/>
                <a:gd name="connsiteY50" fmla="*/ 1090410 h 2309648"/>
                <a:gd name="connsiteX51" fmla="*/ 1853083 w 2726640"/>
                <a:gd name="connsiteY51" fmla="*/ 1025383 h 2309648"/>
                <a:gd name="connsiteX52" fmla="*/ 1867767 w 2726640"/>
                <a:gd name="connsiteY52" fmla="*/ 1030382 h 2309648"/>
                <a:gd name="connsiteX53" fmla="*/ 1867767 w 2726640"/>
                <a:gd name="connsiteY53" fmla="*/ 1008241 h 2309648"/>
                <a:gd name="connsiteX54" fmla="*/ 1690305 w 2726640"/>
                <a:gd name="connsiteY54" fmla="*/ 1008241 h 2309648"/>
                <a:gd name="connsiteX55" fmla="*/ 1690305 w 2726640"/>
                <a:gd name="connsiteY55" fmla="*/ 1044391 h 2309648"/>
                <a:gd name="connsiteX56" fmla="*/ 1690083 w 2726640"/>
                <a:gd name="connsiteY56" fmla="*/ 1044391 h 2309648"/>
                <a:gd name="connsiteX57" fmla="*/ 1664395 w 2726640"/>
                <a:gd name="connsiteY57" fmla="*/ 1070212 h 2309648"/>
                <a:gd name="connsiteX58" fmla="*/ 1643008 w 2726640"/>
                <a:gd name="connsiteY58" fmla="*/ 1044415 h 2309648"/>
                <a:gd name="connsiteX59" fmla="*/ 1617345 w 2726640"/>
                <a:gd name="connsiteY59" fmla="*/ 1070212 h 2309648"/>
                <a:gd name="connsiteX60" fmla="*/ 1595998 w 2726640"/>
                <a:gd name="connsiteY60" fmla="*/ 1044464 h 2309648"/>
                <a:gd name="connsiteX61" fmla="*/ 1570383 w 2726640"/>
                <a:gd name="connsiteY61" fmla="*/ 1070212 h 2309648"/>
                <a:gd name="connsiteX62" fmla="*/ 1548975 w 2726640"/>
                <a:gd name="connsiteY62" fmla="*/ 1044391 h 2309648"/>
                <a:gd name="connsiteX63" fmla="*/ 1549020 w 2726640"/>
                <a:gd name="connsiteY63" fmla="*/ 1044391 h 2309648"/>
                <a:gd name="connsiteX64" fmla="*/ 1549020 w 2726640"/>
                <a:gd name="connsiteY64" fmla="*/ 1008241 h 2309648"/>
                <a:gd name="connsiteX65" fmla="*/ 1371559 w 2726640"/>
                <a:gd name="connsiteY65" fmla="*/ 1008241 h 2309648"/>
                <a:gd name="connsiteX66" fmla="*/ 977149 w 2726640"/>
                <a:gd name="connsiteY66" fmla="*/ 1005389 h 2309648"/>
                <a:gd name="connsiteX67" fmla="*/ 1088673 w 2726640"/>
                <a:gd name="connsiteY67" fmla="*/ 1005389 h 2309648"/>
                <a:gd name="connsiteX68" fmla="*/ 1088673 w 2726640"/>
                <a:gd name="connsiteY68" fmla="*/ 1103929 h 2309648"/>
                <a:gd name="connsiteX69" fmla="*/ 1060123 w 2726640"/>
                <a:gd name="connsiteY69" fmla="*/ 1132479 h 2309648"/>
                <a:gd name="connsiteX70" fmla="*/ 1005699 w 2726640"/>
                <a:gd name="connsiteY70" fmla="*/ 1132479 h 2309648"/>
                <a:gd name="connsiteX71" fmla="*/ 977149 w 2726640"/>
                <a:gd name="connsiteY71" fmla="*/ 1103929 h 2309648"/>
                <a:gd name="connsiteX72" fmla="*/ 977149 w 2726640"/>
                <a:gd name="connsiteY72" fmla="*/ 1005389 h 2309648"/>
                <a:gd name="connsiteX73" fmla="*/ 833839 w 2726640"/>
                <a:gd name="connsiteY73" fmla="*/ 866739 h 2309648"/>
                <a:gd name="connsiteX74" fmla="*/ 800643 w 2726640"/>
                <a:gd name="connsiteY74" fmla="*/ 883347 h 2309648"/>
                <a:gd name="connsiteX75" fmla="*/ 697510 w 2726640"/>
                <a:gd name="connsiteY75" fmla="*/ 893445 h 2309648"/>
                <a:gd name="connsiteX76" fmla="*/ 697510 w 2726640"/>
                <a:gd name="connsiteY76" fmla="*/ 893665 h 2309648"/>
                <a:gd name="connsiteX77" fmla="*/ 668659 w 2726640"/>
                <a:gd name="connsiteY77" fmla="*/ 893665 h 2309648"/>
                <a:gd name="connsiteX78" fmla="*/ 668659 w 2726640"/>
                <a:gd name="connsiteY78" fmla="*/ 893803 h 2309648"/>
                <a:gd name="connsiteX79" fmla="*/ 664249 w 2726640"/>
                <a:gd name="connsiteY79" fmla="*/ 893811 h 2309648"/>
                <a:gd name="connsiteX80" fmla="*/ 542597 w 2726640"/>
                <a:gd name="connsiteY80" fmla="*/ 1089821 h 2309648"/>
                <a:gd name="connsiteX81" fmla="*/ 697080 w 2726640"/>
                <a:gd name="connsiteY81" fmla="*/ 1089821 h 2309648"/>
                <a:gd name="connsiteX82" fmla="*/ 696524 w 2726640"/>
                <a:gd name="connsiteY82" fmla="*/ 1147988 h 2309648"/>
                <a:gd name="connsiteX83" fmla="*/ 696524 w 2726640"/>
                <a:gd name="connsiteY83" fmla="*/ 1299481 h 2309648"/>
                <a:gd name="connsiteX84" fmla="*/ 1114577 w 2726640"/>
                <a:gd name="connsiteY84" fmla="*/ 1299481 h 2309648"/>
                <a:gd name="connsiteX85" fmla="*/ 1113591 w 2726640"/>
                <a:gd name="connsiteY85" fmla="*/ 1147988 h 2309648"/>
                <a:gd name="connsiteX86" fmla="*/ 1113252 w 2726640"/>
                <a:gd name="connsiteY86" fmla="*/ 1089821 h 2309648"/>
                <a:gd name="connsiteX87" fmla="*/ 1268504 w 2726640"/>
                <a:gd name="connsiteY87" fmla="*/ 1089821 h 2309648"/>
                <a:gd name="connsiteX88" fmla="*/ 1146852 w 2726640"/>
                <a:gd name="connsiteY88" fmla="*/ 893811 h 2309648"/>
                <a:gd name="connsiteX89" fmla="*/ 1121080 w 2726640"/>
                <a:gd name="connsiteY89" fmla="*/ 893766 h 2309648"/>
                <a:gd name="connsiteX90" fmla="*/ 1121080 w 2726640"/>
                <a:gd name="connsiteY90" fmla="*/ 893665 h 2309648"/>
                <a:gd name="connsiteX91" fmla="*/ 1113591 w 2726640"/>
                <a:gd name="connsiteY91" fmla="*/ 893665 h 2309648"/>
                <a:gd name="connsiteX92" fmla="*/ 1113591 w 2726640"/>
                <a:gd name="connsiteY92" fmla="*/ 893445 h 2309648"/>
                <a:gd name="connsiteX93" fmla="*/ 1004861 w 2726640"/>
                <a:gd name="connsiteY93" fmla="*/ 893445 h 2309648"/>
                <a:gd name="connsiteX94" fmla="*/ 1002610 w 2726640"/>
                <a:gd name="connsiteY94" fmla="*/ 895326 h 2309648"/>
                <a:gd name="connsiteX95" fmla="*/ 974754 w 2726640"/>
                <a:gd name="connsiteY95" fmla="*/ 866740 h 2309648"/>
                <a:gd name="connsiteX96" fmla="*/ 910061 w 2726640"/>
                <a:gd name="connsiteY96" fmla="*/ 895326 h 2309648"/>
                <a:gd name="connsiteX97" fmla="*/ 898533 w 2726640"/>
                <a:gd name="connsiteY97" fmla="*/ 895326 h 2309648"/>
                <a:gd name="connsiteX98" fmla="*/ 833839 w 2726640"/>
                <a:gd name="connsiteY98" fmla="*/ 866739 h 2309648"/>
                <a:gd name="connsiteX99" fmla="*/ 2231465 w 2726640"/>
                <a:gd name="connsiteY99" fmla="*/ 768090 h 2309648"/>
                <a:gd name="connsiteX100" fmla="*/ 2077264 w 2726640"/>
                <a:gd name="connsiteY100" fmla="*/ 940136 h 2309648"/>
                <a:gd name="connsiteX101" fmla="*/ 2231465 w 2726640"/>
                <a:gd name="connsiteY101" fmla="*/ 1112182 h 2309648"/>
                <a:gd name="connsiteX102" fmla="*/ 2385667 w 2726640"/>
                <a:gd name="connsiteY102" fmla="*/ 940136 h 2309648"/>
                <a:gd name="connsiteX103" fmla="*/ 2231465 w 2726640"/>
                <a:gd name="connsiteY103" fmla="*/ 768090 h 2309648"/>
                <a:gd name="connsiteX104" fmla="*/ 905550 w 2726640"/>
                <a:gd name="connsiteY104" fmla="*/ 486677 h 2309648"/>
                <a:gd name="connsiteX105" fmla="*/ 750127 w 2726640"/>
                <a:gd name="connsiteY105" fmla="*/ 659541 h 2309648"/>
                <a:gd name="connsiteX106" fmla="*/ 905550 w 2726640"/>
                <a:gd name="connsiteY106" fmla="*/ 832405 h 2309648"/>
                <a:gd name="connsiteX107" fmla="*/ 1060974 w 2726640"/>
                <a:gd name="connsiteY107" fmla="*/ 659541 h 2309648"/>
                <a:gd name="connsiteX108" fmla="*/ 905550 w 2726640"/>
                <a:gd name="connsiteY108" fmla="*/ 486677 h 2309648"/>
                <a:gd name="connsiteX109" fmla="*/ 575415 w 2726640"/>
                <a:gd name="connsiteY109" fmla="*/ 0 h 2309648"/>
                <a:gd name="connsiteX110" fmla="*/ 2151227 w 2726640"/>
                <a:gd name="connsiteY110" fmla="*/ 0 h 2309648"/>
                <a:gd name="connsiteX111" fmla="*/ 2726640 w 2726640"/>
                <a:gd name="connsiteY111" fmla="*/ 1150828 h 2309648"/>
                <a:gd name="connsiteX112" fmla="*/ 2147229 w 2726640"/>
                <a:gd name="connsiteY112" fmla="*/ 2309648 h 2309648"/>
                <a:gd name="connsiteX113" fmla="*/ 579412 w 2726640"/>
                <a:gd name="connsiteY113" fmla="*/ 2309648 h 2309648"/>
                <a:gd name="connsiteX114" fmla="*/ 0 w 2726640"/>
                <a:gd name="connsiteY114" fmla="*/ 1150828 h 2309648"/>
                <a:gd name="connsiteX115" fmla="*/ 575415 w 2726640"/>
                <a:gd name="connsiteY115" fmla="*/ 0 h 230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2726640" h="2309648">
                  <a:moveTo>
                    <a:pt x="672462" y="1589223"/>
                  </a:moveTo>
                  <a:lnTo>
                    <a:pt x="698602" y="1634499"/>
                  </a:lnTo>
                  <a:lnTo>
                    <a:pt x="1958212" y="1634499"/>
                  </a:lnTo>
                  <a:lnTo>
                    <a:pt x="1958212" y="1589223"/>
                  </a:lnTo>
                  <a:lnTo>
                    <a:pt x="672462" y="1589223"/>
                  </a:lnTo>
                  <a:close/>
                  <a:moveTo>
                    <a:pt x="530310" y="1343008"/>
                  </a:moveTo>
                  <a:lnTo>
                    <a:pt x="554392" y="1384720"/>
                  </a:lnTo>
                  <a:lnTo>
                    <a:pt x="1951933" y="1384720"/>
                  </a:lnTo>
                  <a:lnTo>
                    <a:pt x="1860194" y="1343008"/>
                  </a:lnTo>
                  <a:lnTo>
                    <a:pt x="530310" y="1343008"/>
                  </a:lnTo>
                  <a:close/>
                  <a:moveTo>
                    <a:pt x="2243777" y="1165212"/>
                  </a:moveTo>
                  <a:cubicBezTo>
                    <a:pt x="2233131" y="1165212"/>
                    <a:pt x="2222738" y="1166291"/>
                    <a:pt x="2212700" y="1168345"/>
                  </a:cubicBezTo>
                  <a:lnTo>
                    <a:pt x="2202850" y="1171402"/>
                  </a:lnTo>
                  <a:lnTo>
                    <a:pt x="2288871" y="1209366"/>
                  </a:lnTo>
                  <a:cubicBezTo>
                    <a:pt x="2349129" y="1235961"/>
                    <a:pt x="2376419" y="1306368"/>
                    <a:pt x="2349825" y="1366627"/>
                  </a:cubicBezTo>
                  <a:cubicBezTo>
                    <a:pt x="2323231" y="1426885"/>
                    <a:pt x="2252824" y="1454175"/>
                    <a:pt x="2192566" y="1427581"/>
                  </a:cubicBezTo>
                  <a:lnTo>
                    <a:pt x="2089575" y="1382128"/>
                  </a:lnTo>
                  <a:lnTo>
                    <a:pt x="2089575" y="1702209"/>
                  </a:lnTo>
                  <a:lnTo>
                    <a:pt x="2312913" y="1702209"/>
                  </a:lnTo>
                  <a:lnTo>
                    <a:pt x="2397978" y="1554325"/>
                  </a:lnTo>
                  <a:lnTo>
                    <a:pt x="2397978" y="1319413"/>
                  </a:lnTo>
                  <a:cubicBezTo>
                    <a:pt x="2397978" y="1234250"/>
                    <a:pt x="2328940" y="1165212"/>
                    <a:pt x="2243777" y="1165212"/>
                  </a:cubicBezTo>
                  <a:close/>
                  <a:moveTo>
                    <a:pt x="1128982" y="1103875"/>
                  </a:moveTo>
                  <a:lnTo>
                    <a:pt x="1128982" y="1299481"/>
                  </a:lnTo>
                  <a:lnTo>
                    <a:pt x="1243883" y="1299481"/>
                  </a:lnTo>
                  <a:lnTo>
                    <a:pt x="1243883" y="1103875"/>
                  </a:lnTo>
                  <a:lnTo>
                    <a:pt x="1128982" y="1103875"/>
                  </a:lnTo>
                  <a:close/>
                  <a:moveTo>
                    <a:pt x="565167" y="1103875"/>
                  </a:moveTo>
                  <a:lnTo>
                    <a:pt x="565167" y="1299481"/>
                  </a:lnTo>
                  <a:lnTo>
                    <a:pt x="680067" y="1299481"/>
                  </a:lnTo>
                  <a:lnTo>
                    <a:pt x="680067" y="1103875"/>
                  </a:lnTo>
                  <a:lnTo>
                    <a:pt x="565167" y="1103875"/>
                  </a:lnTo>
                  <a:close/>
                  <a:moveTo>
                    <a:pt x="1836283" y="1039868"/>
                  </a:moveTo>
                  <a:cubicBezTo>
                    <a:pt x="1797756" y="1039272"/>
                    <a:pt x="1760788" y="1061366"/>
                    <a:pt x="1744252" y="1098834"/>
                  </a:cubicBezTo>
                  <a:cubicBezTo>
                    <a:pt x="1722204" y="1148791"/>
                    <a:pt x="1744829" y="1207163"/>
                    <a:pt x="1794787" y="1229211"/>
                  </a:cubicBezTo>
                  <a:lnTo>
                    <a:pt x="2198954" y="1407584"/>
                  </a:lnTo>
                  <a:cubicBezTo>
                    <a:pt x="2248911" y="1429632"/>
                    <a:pt x="2307283" y="1407007"/>
                    <a:pt x="2329331" y="1357049"/>
                  </a:cubicBezTo>
                  <a:cubicBezTo>
                    <a:pt x="2351379" y="1307092"/>
                    <a:pt x="2328754" y="1248720"/>
                    <a:pt x="2278797" y="1226672"/>
                  </a:cubicBezTo>
                  <a:lnTo>
                    <a:pt x="1874630" y="1048299"/>
                  </a:lnTo>
                  <a:cubicBezTo>
                    <a:pt x="1862140" y="1042787"/>
                    <a:pt x="1849125" y="1040067"/>
                    <a:pt x="1836283" y="1039868"/>
                  </a:cubicBezTo>
                  <a:close/>
                  <a:moveTo>
                    <a:pt x="987151" y="1019631"/>
                  </a:moveTo>
                  <a:lnTo>
                    <a:pt x="987151" y="1046878"/>
                  </a:lnTo>
                  <a:lnTo>
                    <a:pt x="1078670" y="1046878"/>
                  </a:lnTo>
                  <a:lnTo>
                    <a:pt x="1078670" y="1019631"/>
                  </a:lnTo>
                  <a:lnTo>
                    <a:pt x="987151" y="1019631"/>
                  </a:lnTo>
                  <a:close/>
                  <a:moveTo>
                    <a:pt x="1371559" y="1008241"/>
                  </a:moveTo>
                  <a:lnTo>
                    <a:pt x="1371559" y="1299732"/>
                  </a:lnTo>
                  <a:lnTo>
                    <a:pt x="1867767" y="1299732"/>
                  </a:lnTo>
                  <a:lnTo>
                    <a:pt x="1867767" y="1285182"/>
                  </a:lnTo>
                  <a:lnTo>
                    <a:pt x="1778729" y="1244498"/>
                  </a:lnTo>
                  <a:cubicBezTo>
                    <a:pt x="1720318" y="1217809"/>
                    <a:pt x="1694603" y="1148821"/>
                    <a:pt x="1721292" y="1090410"/>
                  </a:cubicBezTo>
                  <a:cubicBezTo>
                    <a:pt x="1744645" y="1039301"/>
                    <a:pt x="1800383" y="1013223"/>
                    <a:pt x="1853083" y="1025383"/>
                  </a:cubicBezTo>
                  <a:lnTo>
                    <a:pt x="1867767" y="1030382"/>
                  </a:lnTo>
                  <a:lnTo>
                    <a:pt x="1867767" y="1008241"/>
                  </a:lnTo>
                  <a:lnTo>
                    <a:pt x="1690305" y="1008241"/>
                  </a:lnTo>
                  <a:lnTo>
                    <a:pt x="1690305" y="1044391"/>
                  </a:lnTo>
                  <a:lnTo>
                    <a:pt x="1690083" y="1044391"/>
                  </a:lnTo>
                  <a:lnTo>
                    <a:pt x="1664395" y="1070212"/>
                  </a:lnTo>
                  <a:lnTo>
                    <a:pt x="1643008" y="1044415"/>
                  </a:lnTo>
                  <a:lnTo>
                    <a:pt x="1617345" y="1070212"/>
                  </a:lnTo>
                  <a:lnTo>
                    <a:pt x="1595998" y="1044464"/>
                  </a:lnTo>
                  <a:lnTo>
                    <a:pt x="1570383" y="1070212"/>
                  </a:lnTo>
                  <a:lnTo>
                    <a:pt x="1548975" y="1044391"/>
                  </a:lnTo>
                  <a:lnTo>
                    <a:pt x="1549020" y="1044391"/>
                  </a:lnTo>
                  <a:lnTo>
                    <a:pt x="1549020" y="1008241"/>
                  </a:lnTo>
                  <a:lnTo>
                    <a:pt x="1371559" y="1008241"/>
                  </a:lnTo>
                  <a:close/>
                  <a:moveTo>
                    <a:pt x="977149" y="1005389"/>
                  </a:moveTo>
                  <a:lnTo>
                    <a:pt x="1088673" y="1005389"/>
                  </a:lnTo>
                  <a:lnTo>
                    <a:pt x="1088673" y="1103929"/>
                  </a:lnTo>
                  <a:lnTo>
                    <a:pt x="1060123" y="1132479"/>
                  </a:lnTo>
                  <a:lnTo>
                    <a:pt x="1005699" y="1132479"/>
                  </a:lnTo>
                  <a:lnTo>
                    <a:pt x="977149" y="1103929"/>
                  </a:lnTo>
                  <a:lnTo>
                    <a:pt x="977149" y="1005389"/>
                  </a:lnTo>
                  <a:close/>
                  <a:moveTo>
                    <a:pt x="833839" y="866739"/>
                  </a:moveTo>
                  <a:lnTo>
                    <a:pt x="800643" y="883347"/>
                  </a:lnTo>
                  <a:lnTo>
                    <a:pt x="697510" y="893445"/>
                  </a:lnTo>
                  <a:lnTo>
                    <a:pt x="697510" y="893665"/>
                  </a:lnTo>
                  <a:lnTo>
                    <a:pt x="668659" y="893665"/>
                  </a:lnTo>
                  <a:lnTo>
                    <a:pt x="668659" y="893803"/>
                  </a:lnTo>
                  <a:lnTo>
                    <a:pt x="664249" y="893811"/>
                  </a:lnTo>
                  <a:cubicBezTo>
                    <a:pt x="515498" y="900736"/>
                    <a:pt x="551025" y="1004747"/>
                    <a:pt x="542597" y="1089821"/>
                  </a:cubicBezTo>
                  <a:lnTo>
                    <a:pt x="697080" y="1089821"/>
                  </a:lnTo>
                  <a:cubicBezTo>
                    <a:pt x="696894" y="1109210"/>
                    <a:pt x="696709" y="1128599"/>
                    <a:pt x="696524" y="1147988"/>
                  </a:cubicBezTo>
                  <a:lnTo>
                    <a:pt x="696524" y="1299481"/>
                  </a:lnTo>
                  <a:lnTo>
                    <a:pt x="1114577" y="1299481"/>
                  </a:lnTo>
                  <a:cubicBezTo>
                    <a:pt x="1114248" y="1248983"/>
                    <a:pt x="1113920" y="1198486"/>
                    <a:pt x="1113591" y="1147988"/>
                  </a:cubicBezTo>
                  <a:cubicBezTo>
                    <a:pt x="1113222" y="1128856"/>
                    <a:pt x="1113622" y="1108954"/>
                    <a:pt x="1113252" y="1089821"/>
                  </a:cubicBezTo>
                  <a:lnTo>
                    <a:pt x="1268504" y="1089821"/>
                  </a:lnTo>
                  <a:cubicBezTo>
                    <a:pt x="1260075" y="1004747"/>
                    <a:pt x="1295603" y="900736"/>
                    <a:pt x="1146852" y="893811"/>
                  </a:cubicBezTo>
                  <a:lnTo>
                    <a:pt x="1121080" y="893766"/>
                  </a:lnTo>
                  <a:lnTo>
                    <a:pt x="1121080" y="893665"/>
                  </a:lnTo>
                  <a:lnTo>
                    <a:pt x="1113591" y="893665"/>
                  </a:lnTo>
                  <a:lnTo>
                    <a:pt x="1113591" y="893445"/>
                  </a:lnTo>
                  <a:lnTo>
                    <a:pt x="1004861" y="893445"/>
                  </a:lnTo>
                  <a:lnTo>
                    <a:pt x="1002610" y="895326"/>
                  </a:lnTo>
                  <a:lnTo>
                    <a:pt x="974754" y="866740"/>
                  </a:lnTo>
                  <a:lnTo>
                    <a:pt x="910061" y="895326"/>
                  </a:lnTo>
                  <a:lnTo>
                    <a:pt x="898533" y="895326"/>
                  </a:lnTo>
                  <a:lnTo>
                    <a:pt x="833839" y="866739"/>
                  </a:lnTo>
                  <a:close/>
                  <a:moveTo>
                    <a:pt x="2231465" y="768090"/>
                  </a:moveTo>
                  <a:cubicBezTo>
                    <a:pt x="2146302" y="768090"/>
                    <a:pt x="2077264" y="845118"/>
                    <a:pt x="2077264" y="940136"/>
                  </a:cubicBezTo>
                  <a:cubicBezTo>
                    <a:pt x="2077264" y="1035155"/>
                    <a:pt x="2146302" y="1112182"/>
                    <a:pt x="2231465" y="1112182"/>
                  </a:cubicBezTo>
                  <a:cubicBezTo>
                    <a:pt x="2316629" y="1112182"/>
                    <a:pt x="2385667" y="1035155"/>
                    <a:pt x="2385667" y="940136"/>
                  </a:cubicBezTo>
                  <a:cubicBezTo>
                    <a:pt x="2385667" y="845118"/>
                    <a:pt x="2316629" y="768090"/>
                    <a:pt x="2231465" y="768090"/>
                  </a:cubicBezTo>
                  <a:close/>
                  <a:moveTo>
                    <a:pt x="905550" y="486677"/>
                  </a:moveTo>
                  <a:cubicBezTo>
                    <a:pt x="819712" y="486677"/>
                    <a:pt x="750127" y="564071"/>
                    <a:pt x="750127" y="659541"/>
                  </a:cubicBezTo>
                  <a:cubicBezTo>
                    <a:pt x="750127" y="755011"/>
                    <a:pt x="819712" y="832405"/>
                    <a:pt x="905550" y="832405"/>
                  </a:cubicBezTo>
                  <a:cubicBezTo>
                    <a:pt x="991388" y="832405"/>
                    <a:pt x="1060974" y="755011"/>
                    <a:pt x="1060974" y="659541"/>
                  </a:cubicBezTo>
                  <a:cubicBezTo>
                    <a:pt x="1060974" y="564071"/>
                    <a:pt x="991388" y="486677"/>
                    <a:pt x="905550" y="486677"/>
                  </a:cubicBezTo>
                  <a:close/>
                  <a:moveTo>
                    <a:pt x="575415" y="0"/>
                  </a:moveTo>
                  <a:lnTo>
                    <a:pt x="2151227" y="0"/>
                  </a:lnTo>
                  <a:lnTo>
                    <a:pt x="2726640" y="1150828"/>
                  </a:lnTo>
                  <a:lnTo>
                    <a:pt x="2147229" y="2309648"/>
                  </a:lnTo>
                  <a:lnTo>
                    <a:pt x="579412" y="2309648"/>
                  </a:lnTo>
                  <a:lnTo>
                    <a:pt x="0" y="1150828"/>
                  </a:lnTo>
                  <a:lnTo>
                    <a:pt x="575415" y="0"/>
                  </a:lnTo>
                  <a:close/>
                </a:path>
              </a:pathLst>
            </a:custGeom>
            <a:solidFill>
              <a:srgbClr val="016E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79B0BD89-660F-A302-1516-DE40843F4C0C}"/>
                </a:ext>
              </a:extLst>
            </p:cNvPr>
            <p:cNvSpPr txBox="1"/>
            <p:nvPr/>
          </p:nvSpPr>
          <p:spPr>
            <a:xfrm rot="3864487">
              <a:off x="4566863" y="5979900"/>
              <a:ext cx="1552428" cy="3878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kumimoji="1" lang="ja-JP" altLang="en-US" sz="2800" dirty="0">
                  <a:solidFill>
                    <a:schemeClr val="bg1"/>
                  </a:solidFill>
                  <a:latin typeface="+mj-ea"/>
                  <a:ea typeface="+mj-ea"/>
                </a:rPr>
                <a:t>多様な受取</a:t>
              </a:r>
            </a:p>
          </p:txBody>
        </p:sp>
      </p:grp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FB550F18-7FA4-5AD2-C64D-BE313540487C}"/>
              </a:ext>
            </a:extLst>
          </p:cNvPr>
          <p:cNvSpPr>
            <a:spLocks noChangeAspect="1"/>
          </p:cNvSpPr>
          <p:nvPr/>
        </p:nvSpPr>
        <p:spPr>
          <a:xfrm>
            <a:off x="4321781" y="2018371"/>
            <a:ext cx="1297997" cy="3128398"/>
          </a:xfrm>
          <a:custGeom>
            <a:avLst/>
            <a:gdLst>
              <a:gd name="connsiteX0" fmla="*/ 0 w 1297997"/>
              <a:gd name="connsiteY0" fmla="*/ 0 h 3128398"/>
              <a:gd name="connsiteX1" fmla="*/ 515897 w 1297997"/>
              <a:gd name="connsiteY1" fmla="*/ 0 h 3128398"/>
              <a:gd name="connsiteX2" fmla="*/ 1297997 w 1297997"/>
              <a:gd name="connsiteY2" fmla="*/ 1564199 h 3128398"/>
              <a:gd name="connsiteX3" fmla="*/ 515897 w 1297997"/>
              <a:gd name="connsiteY3" fmla="*/ 3128398 h 3128398"/>
              <a:gd name="connsiteX4" fmla="*/ 0 w 1297997"/>
              <a:gd name="connsiteY4" fmla="*/ 3128398 h 3128398"/>
              <a:gd name="connsiteX5" fmla="*/ 782100 w 1297997"/>
              <a:gd name="connsiteY5" fmla="*/ 1564199 h 312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7997" h="3128398">
                <a:moveTo>
                  <a:pt x="0" y="0"/>
                </a:moveTo>
                <a:lnTo>
                  <a:pt x="515897" y="0"/>
                </a:lnTo>
                <a:lnTo>
                  <a:pt x="1297997" y="1564199"/>
                </a:lnTo>
                <a:lnTo>
                  <a:pt x="515897" y="3128398"/>
                </a:lnTo>
                <a:lnTo>
                  <a:pt x="0" y="3128398"/>
                </a:lnTo>
                <a:lnTo>
                  <a:pt x="782100" y="1564199"/>
                </a:lnTo>
                <a:close/>
              </a:path>
            </a:pathLst>
          </a:custGeom>
          <a:solidFill>
            <a:srgbClr val="016E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en-US" altLang="ja-JP" dirty="0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B4C0351-9194-E992-505F-FE9C2604CFC7}"/>
              </a:ext>
            </a:extLst>
          </p:cNvPr>
          <p:cNvSpPr>
            <a:spLocks noChangeAspect="1"/>
          </p:cNvSpPr>
          <p:nvPr/>
        </p:nvSpPr>
        <p:spPr>
          <a:xfrm>
            <a:off x="845953" y="185599"/>
            <a:ext cx="4773825" cy="1582624"/>
          </a:xfrm>
          <a:custGeom>
            <a:avLst/>
            <a:gdLst>
              <a:gd name="connsiteX0" fmla="*/ 0 w 5186429"/>
              <a:gd name="connsiteY0" fmla="*/ 0 h 1582624"/>
              <a:gd name="connsiteX1" fmla="*/ 1515172 w 5186429"/>
              <a:gd name="connsiteY1" fmla="*/ 0 h 1582624"/>
              <a:gd name="connsiteX2" fmla="*/ 2700300 w 5186429"/>
              <a:gd name="connsiteY2" fmla="*/ 0 h 1582624"/>
              <a:gd name="connsiteX3" fmla="*/ 5177217 w 5186429"/>
              <a:gd name="connsiteY3" fmla="*/ 0 h 1582624"/>
              <a:gd name="connsiteX4" fmla="*/ 5186429 w 5186429"/>
              <a:gd name="connsiteY4" fmla="*/ 18425 h 1582624"/>
              <a:gd name="connsiteX5" fmla="*/ 4404329 w 5186429"/>
              <a:gd name="connsiteY5" fmla="*/ 1582624 h 1582624"/>
              <a:gd name="connsiteX6" fmla="*/ 2700300 w 5186429"/>
              <a:gd name="connsiteY6" fmla="*/ 1582624 h 1582624"/>
              <a:gd name="connsiteX7" fmla="*/ 2288059 w 5186429"/>
              <a:gd name="connsiteY7" fmla="*/ 1582624 h 1582624"/>
              <a:gd name="connsiteX8" fmla="*/ 0 w 5186429"/>
              <a:gd name="connsiteY8" fmla="*/ 1582624 h 158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6429" h="1582624">
                <a:moveTo>
                  <a:pt x="0" y="0"/>
                </a:moveTo>
                <a:lnTo>
                  <a:pt x="1515172" y="0"/>
                </a:lnTo>
                <a:lnTo>
                  <a:pt x="2700300" y="0"/>
                </a:lnTo>
                <a:lnTo>
                  <a:pt x="5177217" y="0"/>
                </a:lnTo>
                <a:lnTo>
                  <a:pt x="5186429" y="18425"/>
                </a:lnTo>
                <a:lnTo>
                  <a:pt x="4404329" y="1582624"/>
                </a:lnTo>
                <a:lnTo>
                  <a:pt x="2700300" y="1582624"/>
                </a:lnTo>
                <a:lnTo>
                  <a:pt x="2288059" y="1582624"/>
                </a:lnTo>
                <a:lnTo>
                  <a:pt x="0" y="1582624"/>
                </a:lnTo>
                <a:close/>
              </a:path>
            </a:pathLst>
          </a:custGeom>
          <a:solidFill>
            <a:srgbClr val="016E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4800" dirty="0">
                <a:latin typeface="+mj-ea"/>
                <a:ea typeface="+mj-ea"/>
              </a:rPr>
              <a:t> </a:t>
            </a:r>
            <a:r>
              <a:rPr kumimoji="1" lang="ja-JP" altLang="en-US" sz="4800" dirty="0">
                <a:latin typeface="+mj-ea"/>
                <a:ea typeface="+mj-ea"/>
              </a:rPr>
              <a:t>再配達削減に</a:t>
            </a:r>
            <a:endParaRPr kumimoji="1" lang="en-US" altLang="ja-JP" sz="4800" dirty="0">
              <a:latin typeface="+mj-ea"/>
              <a:ea typeface="+mj-ea"/>
            </a:endParaRPr>
          </a:p>
          <a:p>
            <a:r>
              <a:rPr lang="ja-JP" altLang="en-US" sz="4800" dirty="0">
                <a:latin typeface="+mj-ea"/>
                <a:ea typeface="+mj-ea"/>
              </a:rPr>
              <a:t> ご協力を！！</a:t>
            </a:r>
            <a:endParaRPr kumimoji="1" lang="en-US" altLang="ja-JP" sz="4800" dirty="0">
              <a:latin typeface="+mj-ea"/>
              <a:ea typeface="+mj-ea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1EFB470-ACEF-AB8C-E637-1C59DDA4D3ED}"/>
              </a:ext>
            </a:extLst>
          </p:cNvPr>
          <p:cNvSpPr txBox="1"/>
          <p:nvPr/>
        </p:nvSpPr>
        <p:spPr>
          <a:xfrm>
            <a:off x="1551844" y="5260515"/>
            <a:ext cx="2158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600" spc="300" dirty="0"/>
              <a:t>２０２４年４月は</a:t>
            </a:r>
            <a:endParaRPr kumimoji="1" lang="en-US" altLang="ja-JP" sz="1600" spc="300" dirty="0"/>
          </a:p>
          <a:p>
            <a:r>
              <a:rPr kumimoji="1" lang="ja-JP" altLang="en-US" sz="1600" spc="160" dirty="0"/>
              <a:t>再配達削減</a:t>
            </a:r>
            <a:r>
              <a:rPr lang="en-US" altLang="ja-JP" sz="1600" spc="160" dirty="0"/>
              <a:t>PR</a:t>
            </a:r>
            <a:r>
              <a:rPr lang="ja-JP" altLang="en-US" sz="1600" spc="160" dirty="0"/>
              <a:t>月間</a:t>
            </a:r>
            <a:endParaRPr lang="en-US" altLang="ja-JP" sz="1600" spc="160" dirty="0"/>
          </a:p>
          <a:p>
            <a:r>
              <a:rPr kumimoji="1" lang="ja-JP" altLang="en-US" sz="1600" spc="-100" dirty="0"/>
              <a:t>詳細は</a:t>
            </a:r>
            <a:r>
              <a:rPr kumimoji="1" lang="en-US" altLang="ja-JP" sz="1600" spc="-100" dirty="0"/>
              <a:t>QR</a:t>
            </a:r>
            <a:r>
              <a:rPr kumimoji="1" lang="ja-JP" altLang="en-US" sz="1600" spc="-100" dirty="0"/>
              <a:t>コードから</a:t>
            </a:r>
          </a:p>
        </p:txBody>
      </p:sp>
      <p:pic>
        <p:nvPicPr>
          <p:cNvPr id="2" name="図 1" descr="黒い背景と白い文字">
            <a:extLst>
              <a:ext uri="{FF2B5EF4-FFF2-40B4-BE49-F238E27FC236}">
                <a16:creationId xmlns:a16="http://schemas.microsoft.com/office/drawing/2014/main" id="{9D86B7ED-9125-5B98-F409-5379EC813A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378" y="6225333"/>
            <a:ext cx="1482862" cy="48679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741FF41-D29D-3077-4B18-FB8AA841F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526" y="6372285"/>
            <a:ext cx="1397396" cy="185425"/>
          </a:xfrm>
          <a:prstGeom prst="rect">
            <a:avLst/>
          </a:prstGeom>
        </p:spPr>
      </p:pic>
      <p:pic>
        <p:nvPicPr>
          <p:cNvPr id="13" name="図 12" descr="挿絵 が含まれている画像">
            <a:extLst>
              <a:ext uri="{FF2B5EF4-FFF2-40B4-BE49-F238E27FC236}">
                <a16:creationId xmlns:a16="http://schemas.microsoft.com/office/drawing/2014/main" id="{464C76D3-9AEF-17A3-3FB6-81296D1571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134" y="6662077"/>
            <a:ext cx="1219685" cy="432868"/>
          </a:xfrm>
          <a:prstGeom prst="rect">
            <a:avLst/>
          </a:prstGeom>
        </p:spPr>
      </p:pic>
      <p:pic>
        <p:nvPicPr>
          <p:cNvPr id="14" name="図 13" descr="テキスト&#10;&#10;自動的に生成された説明">
            <a:extLst>
              <a:ext uri="{FF2B5EF4-FFF2-40B4-BE49-F238E27FC236}">
                <a16:creationId xmlns:a16="http://schemas.microsoft.com/office/drawing/2014/main" id="{171DB50E-2C90-74E5-6363-73072942738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17" y="6272914"/>
            <a:ext cx="1280147" cy="40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1114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タイトル.pptx" id="{E7498F8A-E358-466F-AF97-A85145EC8708}" vid="{1396C27A-9803-4462-9F31-16E49278FC2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279</TotalTime>
  <Words>28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プレゼンテーションタイトル</dc:title>
  <dc:creator>須賀 謙次</dc:creator>
  <cp:lastModifiedBy>相川 高広</cp:lastModifiedBy>
  <cp:revision>16</cp:revision>
  <dcterms:created xsi:type="dcterms:W3CDTF">2023-08-22T01:46:06Z</dcterms:created>
  <dcterms:modified xsi:type="dcterms:W3CDTF">2024-03-07T09:53:31Z</dcterms:modified>
</cp:coreProperties>
</file>